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19" r:id="rId1"/>
  </p:sldMasterIdLst>
  <p:notesMasterIdLst>
    <p:notesMasterId r:id="rId4"/>
  </p:notesMasterIdLst>
  <p:handoutMasterIdLst>
    <p:handoutMasterId r:id="rId5"/>
  </p:handoutMasterIdLst>
  <p:sldIdLst>
    <p:sldId id="257" r:id="rId2"/>
    <p:sldId id="256" r:id="rId3"/>
  </p:sldIdLst>
  <p:sldSz cx="7559675" cy="10439400"/>
  <p:notesSz cx="6797675" cy="9928225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39786"/>
    <a:srgbClr val="4E4C4E"/>
    <a:srgbClr val="9D9EA0"/>
    <a:srgbClr val="0275AD"/>
    <a:srgbClr val="DDDDDE"/>
    <a:srgbClr val="1D3237"/>
    <a:srgbClr val="333300"/>
    <a:srgbClr val="333333"/>
    <a:srgbClr val="FF3300"/>
    <a:srgbClr val="1D8CC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91B6848-3FDA-45C5-BED8-F17267D131F9}" v="16" dt="2018-11-23T10:25:37.38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27" autoAdjust="0"/>
    <p:restoredTop sz="94660"/>
  </p:normalViewPr>
  <p:slideViewPr>
    <p:cSldViewPr snapToGrid="0">
      <p:cViewPr>
        <p:scale>
          <a:sx n="140" d="100"/>
          <a:sy n="140" d="100"/>
        </p:scale>
        <p:origin x="1254" y="-43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1" d="100"/>
          <a:sy n="61" d="100"/>
        </p:scale>
        <p:origin x="3254" y="43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11" Type="http://schemas.microsoft.com/office/2015/10/relationships/revisionInfo" Target="revisionInfo.xml"/><Relationship Id="rId5" Type="http://schemas.openxmlformats.org/officeDocument/2006/relationships/handoutMaster" Target="handoutMasters/handoutMaster1.xml"/><Relationship Id="rId10" Type="http://schemas.microsoft.com/office/2016/11/relationships/changesInfo" Target="changesInfos/changesInfo1.xml"/><Relationship Id="rId4" Type="http://schemas.openxmlformats.org/officeDocument/2006/relationships/notesMaster" Target="notesMasters/notesMaster1.xml"/><Relationship Id="rId9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Emeline Lacroix Coco" userId="f00264759c7c4a16" providerId="LiveId" clId="{F0BDAAD3-9781-49A4-9ABF-90E3E3180305}"/>
    <pc:docChg chg="custSel modSld">
      <pc:chgData name="Emeline Lacroix Coco" userId="f00264759c7c4a16" providerId="LiveId" clId="{F0BDAAD3-9781-49A4-9ABF-90E3E3180305}" dt="2018-11-22T21:58:15.668" v="64" actId="14100"/>
      <pc:docMkLst>
        <pc:docMk/>
      </pc:docMkLst>
      <pc:sldChg chg="addSp delSp modSp">
        <pc:chgData name="Emeline Lacroix Coco" userId="f00264759c7c4a16" providerId="LiveId" clId="{F0BDAAD3-9781-49A4-9ABF-90E3E3180305}" dt="2018-11-22T21:58:15.668" v="64" actId="14100"/>
        <pc:sldMkLst>
          <pc:docMk/>
          <pc:sldMk cId="571367914" sldId="256"/>
        </pc:sldMkLst>
        <pc:picChg chg="del mod">
          <ac:chgData name="Emeline Lacroix Coco" userId="f00264759c7c4a16" providerId="LiveId" clId="{F0BDAAD3-9781-49A4-9ABF-90E3E3180305}" dt="2018-11-22T21:37:39.553" v="28" actId="478"/>
          <ac:picMkLst>
            <pc:docMk/>
            <pc:sldMk cId="571367914" sldId="256"/>
            <ac:picMk id="7" creationId="{B542BD99-6B9A-47B0-A4A0-938F55E80C67}"/>
          </ac:picMkLst>
        </pc:picChg>
        <pc:picChg chg="add del mod modCrop">
          <ac:chgData name="Emeline Lacroix Coco" userId="f00264759c7c4a16" providerId="LiveId" clId="{F0BDAAD3-9781-49A4-9ABF-90E3E3180305}" dt="2018-11-22T21:57:00.063" v="29" actId="478"/>
          <ac:picMkLst>
            <pc:docMk/>
            <pc:sldMk cId="571367914" sldId="256"/>
            <ac:picMk id="13" creationId="{640E45E1-72D8-457D-AECE-9087C635A854}"/>
          </ac:picMkLst>
        </pc:picChg>
        <pc:picChg chg="add mod modCrop">
          <ac:chgData name="Emeline Lacroix Coco" userId="f00264759c7c4a16" providerId="LiveId" clId="{F0BDAAD3-9781-49A4-9ABF-90E3E3180305}" dt="2018-11-22T21:58:15.668" v="64" actId="14100"/>
          <ac:picMkLst>
            <pc:docMk/>
            <pc:sldMk cId="571367914" sldId="256"/>
            <ac:picMk id="18" creationId="{ABD6BE67-AD2D-4983-A228-09FE224EBBE6}"/>
          </ac:picMkLst>
        </pc:picChg>
      </pc:sldChg>
      <pc:sldChg chg="addSp delSp modSp">
        <pc:chgData name="Emeline Lacroix Coco" userId="f00264759c7c4a16" providerId="LiveId" clId="{F0BDAAD3-9781-49A4-9ABF-90E3E3180305}" dt="2018-11-22T21:07:28.743" v="14" actId="1076"/>
        <pc:sldMkLst>
          <pc:docMk/>
          <pc:sldMk cId="2207293348" sldId="257"/>
        </pc:sldMkLst>
        <pc:spChg chg="add mod">
          <ac:chgData name="Emeline Lacroix Coco" userId="f00264759c7c4a16" providerId="LiveId" clId="{F0BDAAD3-9781-49A4-9ABF-90E3E3180305}" dt="2018-11-22T21:07:28.743" v="14" actId="1076"/>
          <ac:spMkLst>
            <pc:docMk/>
            <pc:sldMk cId="2207293348" sldId="257"/>
            <ac:spMk id="26" creationId="{80B1FC9A-8FFF-4C60-9B8A-7ED993B6792E}"/>
          </ac:spMkLst>
        </pc:spChg>
        <pc:spChg chg="add mod">
          <ac:chgData name="Emeline Lacroix Coco" userId="f00264759c7c4a16" providerId="LiveId" clId="{F0BDAAD3-9781-49A4-9ABF-90E3E3180305}" dt="2018-11-22T21:07:28.743" v="14" actId="1076"/>
          <ac:spMkLst>
            <pc:docMk/>
            <pc:sldMk cId="2207293348" sldId="257"/>
            <ac:spMk id="27" creationId="{FB185607-4C8A-4415-95C1-0451682B9436}"/>
          </ac:spMkLst>
        </pc:spChg>
        <pc:spChg chg="add mod">
          <ac:chgData name="Emeline Lacroix Coco" userId="f00264759c7c4a16" providerId="LiveId" clId="{F0BDAAD3-9781-49A4-9ABF-90E3E3180305}" dt="2018-11-22T21:07:28.743" v="14" actId="1076"/>
          <ac:spMkLst>
            <pc:docMk/>
            <pc:sldMk cId="2207293348" sldId="257"/>
            <ac:spMk id="28" creationId="{7867450D-CEC0-4BF3-A1E6-4721986A8765}"/>
          </ac:spMkLst>
        </pc:spChg>
        <pc:spChg chg="add mod">
          <ac:chgData name="Emeline Lacroix Coco" userId="f00264759c7c4a16" providerId="LiveId" clId="{F0BDAAD3-9781-49A4-9ABF-90E3E3180305}" dt="2018-11-22T21:07:28.743" v="14" actId="1076"/>
          <ac:spMkLst>
            <pc:docMk/>
            <pc:sldMk cId="2207293348" sldId="257"/>
            <ac:spMk id="29" creationId="{11F10E0F-95EA-4C2C-A053-F7D4863B8C3F}"/>
          </ac:spMkLst>
        </pc:spChg>
        <pc:spChg chg="add mod">
          <ac:chgData name="Emeline Lacroix Coco" userId="f00264759c7c4a16" providerId="LiveId" clId="{F0BDAAD3-9781-49A4-9ABF-90E3E3180305}" dt="2018-11-22T21:07:28.743" v="14" actId="1076"/>
          <ac:spMkLst>
            <pc:docMk/>
            <pc:sldMk cId="2207293348" sldId="257"/>
            <ac:spMk id="30" creationId="{347B31D3-F38F-4378-80D0-F9BBE965A0BD}"/>
          </ac:spMkLst>
        </pc:spChg>
        <pc:spChg chg="add mod">
          <ac:chgData name="Emeline Lacroix Coco" userId="f00264759c7c4a16" providerId="LiveId" clId="{F0BDAAD3-9781-49A4-9ABF-90E3E3180305}" dt="2018-11-22T21:07:28.743" v="14" actId="1076"/>
          <ac:spMkLst>
            <pc:docMk/>
            <pc:sldMk cId="2207293348" sldId="257"/>
            <ac:spMk id="31" creationId="{1E241587-1BCC-41F9-BB0E-F031DE38E185}"/>
          </ac:spMkLst>
        </pc:spChg>
        <pc:spChg chg="del mod">
          <ac:chgData name="Emeline Lacroix Coco" userId="f00264759c7c4a16" providerId="LiveId" clId="{F0BDAAD3-9781-49A4-9ABF-90E3E3180305}" dt="2018-11-22T21:07:13.229" v="11"/>
          <ac:spMkLst>
            <pc:docMk/>
            <pc:sldMk cId="2207293348" sldId="257"/>
            <ac:spMk id="33" creationId="{C683C6EB-0131-4874-AD81-1EB54932B5AD}"/>
          </ac:spMkLst>
        </pc:spChg>
        <pc:spChg chg="del mod">
          <ac:chgData name="Emeline Lacroix Coco" userId="f00264759c7c4a16" providerId="LiveId" clId="{F0BDAAD3-9781-49A4-9ABF-90E3E3180305}" dt="2018-11-22T21:07:13.229" v="11"/>
          <ac:spMkLst>
            <pc:docMk/>
            <pc:sldMk cId="2207293348" sldId="257"/>
            <ac:spMk id="34" creationId="{D05FF163-1484-455B-9C24-C0F4796A7FEC}"/>
          </ac:spMkLst>
        </pc:spChg>
        <pc:spChg chg="del mod">
          <ac:chgData name="Emeline Lacroix Coco" userId="f00264759c7c4a16" providerId="LiveId" clId="{F0BDAAD3-9781-49A4-9ABF-90E3E3180305}" dt="2018-11-22T21:07:13.229" v="11"/>
          <ac:spMkLst>
            <pc:docMk/>
            <pc:sldMk cId="2207293348" sldId="257"/>
            <ac:spMk id="35" creationId="{C2DA760B-026F-4C2F-A441-B42F45FDE426}"/>
          </ac:spMkLst>
        </pc:spChg>
        <pc:spChg chg="del mod">
          <ac:chgData name="Emeline Lacroix Coco" userId="f00264759c7c4a16" providerId="LiveId" clId="{F0BDAAD3-9781-49A4-9ABF-90E3E3180305}" dt="2018-11-22T21:07:13.229" v="11"/>
          <ac:spMkLst>
            <pc:docMk/>
            <pc:sldMk cId="2207293348" sldId="257"/>
            <ac:spMk id="36" creationId="{B84C5A53-43A3-41F4-BFD8-DEE146C4F6E7}"/>
          </ac:spMkLst>
        </pc:spChg>
        <pc:spChg chg="del mod">
          <ac:chgData name="Emeline Lacroix Coco" userId="f00264759c7c4a16" providerId="LiveId" clId="{F0BDAAD3-9781-49A4-9ABF-90E3E3180305}" dt="2018-11-22T21:07:13.229" v="11"/>
          <ac:spMkLst>
            <pc:docMk/>
            <pc:sldMk cId="2207293348" sldId="257"/>
            <ac:spMk id="37" creationId="{62878115-F802-4102-9CD2-6F9CCF225128}"/>
          </ac:spMkLst>
        </pc:spChg>
        <pc:spChg chg="del mod">
          <ac:chgData name="Emeline Lacroix Coco" userId="f00264759c7c4a16" providerId="LiveId" clId="{F0BDAAD3-9781-49A4-9ABF-90E3E3180305}" dt="2018-11-22T21:07:13.229" v="11"/>
          <ac:spMkLst>
            <pc:docMk/>
            <pc:sldMk cId="2207293348" sldId="257"/>
            <ac:spMk id="38" creationId="{1D7DB6EF-38F0-4AF5-91E0-7DEEDADBB6B9}"/>
          </ac:spMkLst>
        </pc:spChg>
        <pc:spChg chg="del mod">
          <ac:chgData name="Emeline Lacroix Coco" userId="f00264759c7c4a16" providerId="LiveId" clId="{F0BDAAD3-9781-49A4-9ABF-90E3E3180305}" dt="2018-11-22T21:07:13.229" v="11"/>
          <ac:spMkLst>
            <pc:docMk/>
            <pc:sldMk cId="2207293348" sldId="257"/>
            <ac:spMk id="39" creationId="{453B27CA-9EDE-4A6B-B8FD-9782ECC84D2C}"/>
          </ac:spMkLst>
        </pc:spChg>
        <pc:spChg chg="del mod">
          <ac:chgData name="Emeline Lacroix Coco" userId="f00264759c7c4a16" providerId="LiveId" clId="{F0BDAAD3-9781-49A4-9ABF-90E3E3180305}" dt="2018-11-22T21:07:13.229" v="11"/>
          <ac:spMkLst>
            <pc:docMk/>
            <pc:sldMk cId="2207293348" sldId="257"/>
            <ac:spMk id="40" creationId="{D333016E-DF7C-45C2-9BF0-E9EBC1DE00F3}"/>
          </ac:spMkLst>
        </pc:spChg>
        <pc:spChg chg="del mod">
          <ac:chgData name="Emeline Lacroix Coco" userId="f00264759c7c4a16" providerId="LiveId" clId="{F0BDAAD3-9781-49A4-9ABF-90E3E3180305}" dt="2018-11-22T21:07:13.229" v="11"/>
          <ac:spMkLst>
            <pc:docMk/>
            <pc:sldMk cId="2207293348" sldId="257"/>
            <ac:spMk id="41" creationId="{49BC2C5C-3FD8-4409-8962-F50CA48D1292}"/>
          </ac:spMkLst>
        </pc:spChg>
        <pc:spChg chg="del mod">
          <ac:chgData name="Emeline Lacroix Coco" userId="f00264759c7c4a16" providerId="LiveId" clId="{F0BDAAD3-9781-49A4-9ABF-90E3E3180305}" dt="2018-11-22T21:07:13.229" v="11"/>
          <ac:spMkLst>
            <pc:docMk/>
            <pc:sldMk cId="2207293348" sldId="257"/>
            <ac:spMk id="42" creationId="{3735A7FE-30F1-4B19-94BE-529F46A003D4}"/>
          </ac:spMkLst>
        </pc:spChg>
        <pc:spChg chg="del mod">
          <ac:chgData name="Emeline Lacroix Coco" userId="f00264759c7c4a16" providerId="LiveId" clId="{F0BDAAD3-9781-49A4-9ABF-90E3E3180305}" dt="2018-11-22T21:07:13.229" v="11"/>
          <ac:spMkLst>
            <pc:docMk/>
            <pc:sldMk cId="2207293348" sldId="257"/>
            <ac:spMk id="43" creationId="{F988600E-8D44-464A-94F5-B7C0B28012C4}"/>
          </ac:spMkLst>
        </pc:spChg>
        <pc:spChg chg="del mod">
          <ac:chgData name="Emeline Lacroix Coco" userId="f00264759c7c4a16" providerId="LiveId" clId="{F0BDAAD3-9781-49A4-9ABF-90E3E3180305}" dt="2018-11-22T21:07:13.229" v="11"/>
          <ac:spMkLst>
            <pc:docMk/>
            <pc:sldMk cId="2207293348" sldId="257"/>
            <ac:spMk id="44" creationId="{2FBE3525-043C-4170-B039-5DF7739C3ADF}"/>
          </ac:spMkLst>
        </pc:spChg>
        <pc:spChg chg="del mod">
          <ac:chgData name="Emeline Lacroix Coco" userId="f00264759c7c4a16" providerId="LiveId" clId="{F0BDAAD3-9781-49A4-9ABF-90E3E3180305}" dt="2018-11-22T21:07:13.229" v="11"/>
          <ac:spMkLst>
            <pc:docMk/>
            <pc:sldMk cId="2207293348" sldId="257"/>
            <ac:spMk id="45" creationId="{A91DC0B2-C645-4484-830F-A6319CE5E28A}"/>
          </ac:spMkLst>
        </pc:spChg>
        <pc:spChg chg="del mod">
          <ac:chgData name="Emeline Lacroix Coco" userId="f00264759c7c4a16" providerId="LiveId" clId="{F0BDAAD3-9781-49A4-9ABF-90E3E3180305}" dt="2018-11-22T21:07:13.229" v="11"/>
          <ac:spMkLst>
            <pc:docMk/>
            <pc:sldMk cId="2207293348" sldId="257"/>
            <ac:spMk id="46" creationId="{C338F3E4-5A51-4E54-A0EF-791CC31B18BB}"/>
          </ac:spMkLst>
        </pc:spChg>
        <pc:spChg chg="del mod">
          <ac:chgData name="Emeline Lacroix Coco" userId="f00264759c7c4a16" providerId="LiveId" clId="{F0BDAAD3-9781-49A4-9ABF-90E3E3180305}" dt="2018-11-22T21:07:13.229" v="11"/>
          <ac:spMkLst>
            <pc:docMk/>
            <pc:sldMk cId="2207293348" sldId="257"/>
            <ac:spMk id="47" creationId="{26CB2196-AC8B-4562-90B9-99C4B42461C3}"/>
          </ac:spMkLst>
        </pc:spChg>
        <pc:spChg chg="del mod">
          <ac:chgData name="Emeline Lacroix Coco" userId="f00264759c7c4a16" providerId="LiveId" clId="{F0BDAAD3-9781-49A4-9ABF-90E3E3180305}" dt="2018-11-22T21:07:13.229" v="11"/>
          <ac:spMkLst>
            <pc:docMk/>
            <pc:sldMk cId="2207293348" sldId="257"/>
            <ac:spMk id="48" creationId="{AEDD175E-7904-4632-BEE7-00FC9D4478B3}"/>
          </ac:spMkLst>
        </pc:spChg>
        <pc:spChg chg="add mod">
          <ac:chgData name="Emeline Lacroix Coco" userId="f00264759c7c4a16" providerId="LiveId" clId="{F0BDAAD3-9781-49A4-9ABF-90E3E3180305}" dt="2018-11-22T21:07:28.743" v="14" actId="1076"/>
          <ac:spMkLst>
            <pc:docMk/>
            <pc:sldMk cId="2207293348" sldId="257"/>
            <ac:spMk id="49" creationId="{BA111DB0-5496-4155-AA81-EAFD3A26B51E}"/>
          </ac:spMkLst>
        </pc:spChg>
        <pc:spChg chg="add mod">
          <ac:chgData name="Emeline Lacroix Coco" userId="f00264759c7c4a16" providerId="LiveId" clId="{F0BDAAD3-9781-49A4-9ABF-90E3E3180305}" dt="2018-11-22T21:07:28.743" v="14" actId="1076"/>
          <ac:spMkLst>
            <pc:docMk/>
            <pc:sldMk cId="2207293348" sldId="257"/>
            <ac:spMk id="50" creationId="{9839E418-8E5F-437B-9F3B-F4E5EDE44DC6}"/>
          </ac:spMkLst>
        </pc:spChg>
        <pc:spChg chg="add mod">
          <ac:chgData name="Emeline Lacroix Coco" userId="f00264759c7c4a16" providerId="LiveId" clId="{F0BDAAD3-9781-49A4-9ABF-90E3E3180305}" dt="2018-11-22T21:07:28.743" v="14" actId="1076"/>
          <ac:spMkLst>
            <pc:docMk/>
            <pc:sldMk cId="2207293348" sldId="257"/>
            <ac:spMk id="51" creationId="{B673BCA9-C57E-4E8A-A9FB-7DB85B3E915D}"/>
          </ac:spMkLst>
        </pc:spChg>
        <pc:spChg chg="add mod">
          <ac:chgData name="Emeline Lacroix Coco" userId="f00264759c7c4a16" providerId="LiveId" clId="{F0BDAAD3-9781-49A4-9ABF-90E3E3180305}" dt="2018-11-22T21:07:28.743" v="14" actId="1076"/>
          <ac:spMkLst>
            <pc:docMk/>
            <pc:sldMk cId="2207293348" sldId="257"/>
            <ac:spMk id="52" creationId="{5E3F1D2C-A677-4BFF-B3DA-190F91C1B8DA}"/>
          </ac:spMkLst>
        </pc:spChg>
        <pc:spChg chg="add mod">
          <ac:chgData name="Emeline Lacroix Coco" userId="f00264759c7c4a16" providerId="LiveId" clId="{F0BDAAD3-9781-49A4-9ABF-90E3E3180305}" dt="2018-11-22T21:07:28.743" v="14" actId="1076"/>
          <ac:spMkLst>
            <pc:docMk/>
            <pc:sldMk cId="2207293348" sldId="257"/>
            <ac:spMk id="53" creationId="{7385B7A1-BD41-4771-82A4-254A4A1C932E}"/>
          </ac:spMkLst>
        </pc:spChg>
        <pc:spChg chg="add mod">
          <ac:chgData name="Emeline Lacroix Coco" userId="f00264759c7c4a16" providerId="LiveId" clId="{F0BDAAD3-9781-49A4-9ABF-90E3E3180305}" dt="2018-11-22T21:07:28.743" v="14" actId="1076"/>
          <ac:spMkLst>
            <pc:docMk/>
            <pc:sldMk cId="2207293348" sldId="257"/>
            <ac:spMk id="54" creationId="{02B6251E-1852-4457-B322-98DD8A4D84D9}"/>
          </ac:spMkLst>
        </pc:spChg>
        <pc:spChg chg="add mod">
          <ac:chgData name="Emeline Lacroix Coco" userId="f00264759c7c4a16" providerId="LiveId" clId="{F0BDAAD3-9781-49A4-9ABF-90E3E3180305}" dt="2018-11-22T21:07:28.743" v="14" actId="1076"/>
          <ac:spMkLst>
            <pc:docMk/>
            <pc:sldMk cId="2207293348" sldId="257"/>
            <ac:spMk id="55" creationId="{361A4CB2-B764-40C1-9173-DCA0A8D3F637}"/>
          </ac:spMkLst>
        </pc:spChg>
        <pc:spChg chg="add mod">
          <ac:chgData name="Emeline Lacroix Coco" userId="f00264759c7c4a16" providerId="LiveId" clId="{F0BDAAD3-9781-49A4-9ABF-90E3E3180305}" dt="2018-11-22T21:07:28.743" v="14" actId="1076"/>
          <ac:spMkLst>
            <pc:docMk/>
            <pc:sldMk cId="2207293348" sldId="257"/>
            <ac:spMk id="56" creationId="{7F691E37-45C8-4E2C-A84E-4C8FE6C5000F}"/>
          </ac:spMkLst>
        </pc:spChg>
        <pc:spChg chg="add mod">
          <ac:chgData name="Emeline Lacroix Coco" userId="f00264759c7c4a16" providerId="LiveId" clId="{F0BDAAD3-9781-49A4-9ABF-90E3E3180305}" dt="2018-11-22T21:07:28.743" v="14" actId="1076"/>
          <ac:spMkLst>
            <pc:docMk/>
            <pc:sldMk cId="2207293348" sldId="257"/>
            <ac:spMk id="57" creationId="{05FBEE68-6490-4832-B7C9-C39FA3205F54}"/>
          </ac:spMkLst>
        </pc:spChg>
        <pc:spChg chg="add mod">
          <ac:chgData name="Emeline Lacroix Coco" userId="f00264759c7c4a16" providerId="LiveId" clId="{F0BDAAD3-9781-49A4-9ABF-90E3E3180305}" dt="2018-11-22T21:07:28.743" v="14" actId="1076"/>
          <ac:spMkLst>
            <pc:docMk/>
            <pc:sldMk cId="2207293348" sldId="257"/>
            <ac:spMk id="58" creationId="{B8F55968-A6E7-461E-88E3-CEB33BC2F0E6}"/>
          </ac:spMkLst>
        </pc:spChg>
        <pc:picChg chg="add del mod">
          <ac:chgData name="Emeline Lacroix Coco" userId="f00264759c7c4a16" providerId="LiveId" clId="{F0BDAAD3-9781-49A4-9ABF-90E3E3180305}" dt="2018-11-22T21:06:38.775" v="5"/>
          <ac:picMkLst>
            <pc:docMk/>
            <pc:sldMk cId="2207293348" sldId="257"/>
            <ac:picMk id="3" creationId="{66EF05BE-EF7E-4B8D-9393-3F91653E97E1}"/>
          </ac:picMkLst>
        </pc:picChg>
        <pc:picChg chg="add mod">
          <ac:chgData name="Emeline Lacroix Coco" userId="f00264759c7c4a16" providerId="LiveId" clId="{F0BDAAD3-9781-49A4-9ABF-90E3E3180305}" dt="2018-11-22T21:07:07.381" v="10" actId="1076"/>
          <ac:picMkLst>
            <pc:docMk/>
            <pc:sldMk cId="2207293348" sldId="257"/>
            <ac:picMk id="4" creationId="{61793C50-1292-4452-A266-A9D13DDBD55A}"/>
          </ac:picMkLst>
        </pc:picChg>
        <pc:picChg chg="del">
          <ac:chgData name="Emeline Lacroix Coco" userId="f00264759c7c4a16" providerId="LiveId" clId="{F0BDAAD3-9781-49A4-9ABF-90E3E3180305}" dt="2018-11-22T21:05:38.132" v="0" actId="478"/>
          <ac:picMkLst>
            <pc:docMk/>
            <pc:sldMk cId="2207293348" sldId="257"/>
            <ac:picMk id="32" creationId="{3A379F90-149F-4802-A8EC-F2CA5BE65F7F}"/>
          </ac:picMkLst>
        </pc:picChg>
      </pc:sldChg>
    </pc:docChg>
  </pc:docChgLst>
  <pc:docChgLst>
    <pc:chgData name="Emeline Lacroix Coco" userId="f00264759c7c4a16" providerId="LiveId" clId="{191B6848-3FDA-45C5-BED8-F17267D131F9}"/>
    <pc:docChg chg="undo custSel modSld">
      <pc:chgData name="Emeline Lacroix Coco" userId="f00264759c7c4a16" providerId="LiveId" clId="{191B6848-3FDA-45C5-BED8-F17267D131F9}" dt="2018-11-23T10:30:11.339" v="618" actId="6549"/>
      <pc:docMkLst>
        <pc:docMk/>
      </pc:docMkLst>
      <pc:sldChg chg="modSp">
        <pc:chgData name="Emeline Lacroix Coco" userId="f00264759c7c4a16" providerId="LiveId" clId="{191B6848-3FDA-45C5-BED8-F17267D131F9}" dt="2018-11-23T10:30:11.339" v="618" actId="6549"/>
        <pc:sldMkLst>
          <pc:docMk/>
          <pc:sldMk cId="571367914" sldId="256"/>
        </pc:sldMkLst>
        <pc:spChg chg="mod">
          <ac:chgData name="Emeline Lacroix Coco" userId="f00264759c7c4a16" providerId="LiveId" clId="{191B6848-3FDA-45C5-BED8-F17267D131F9}" dt="2018-11-23T09:10:21.288" v="538" actId="20577"/>
          <ac:spMkLst>
            <pc:docMk/>
            <pc:sldMk cId="571367914" sldId="256"/>
            <ac:spMk id="3" creationId="{F820579D-7925-4E1D-96D8-F17C85657A5A}"/>
          </ac:spMkLst>
        </pc:spChg>
        <pc:spChg chg="mod">
          <ac:chgData name="Emeline Lacroix Coco" userId="f00264759c7c4a16" providerId="LiveId" clId="{191B6848-3FDA-45C5-BED8-F17267D131F9}" dt="2018-11-23T10:30:11.339" v="618" actId="6549"/>
          <ac:spMkLst>
            <pc:docMk/>
            <pc:sldMk cId="571367914" sldId="256"/>
            <ac:spMk id="4" creationId="{3C9F309D-5973-4913-97F5-713258A9C2B8}"/>
          </ac:spMkLst>
        </pc:spChg>
        <pc:spChg chg="mod">
          <ac:chgData name="Emeline Lacroix Coco" userId="f00264759c7c4a16" providerId="LiveId" clId="{191B6848-3FDA-45C5-BED8-F17267D131F9}" dt="2018-11-23T08:49:38.098" v="369" actId="1076"/>
          <ac:spMkLst>
            <pc:docMk/>
            <pc:sldMk cId="571367914" sldId="256"/>
            <ac:spMk id="8" creationId="{80B3D662-DEA9-4150-A977-4BBD85708F6C}"/>
          </ac:spMkLst>
        </pc:spChg>
        <pc:spChg chg="mod">
          <ac:chgData name="Emeline Lacroix Coco" userId="f00264759c7c4a16" providerId="LiveId" clId="{191B6848-3FDA-45C5-BED8-F17267D131F9}" dt="2018-11-23T09:03:38.587" v="536" actId="404"/>
          <ac:spMkLst>
            <pc:docMk/>
            <pc:sldMk cId="571367914" sldId="256"/>
            <ac:spMk id="17" creationId="{DE921453-E10F-4CB1-B576-80A58E0B30D4}"/>
          </ac:spMkLst>
        </pc:spChg>
        <pc:picChg chg="mod">
          <ac:chgData name="Emeline Lacroix Coco" userId="f00264759c7c4a16" providerId="LiveId" clId="{191B6848-3FDA-45C5-BED8-F17267D131F9}" dt="2018-11-23T08:50:59.956" v="382" actId="14100"/>
          <ac:picMkLst>
            <pc:docMk/>
            <pc:sldMk cId="571367914" sldId="256"/>
            <ac:picMk id="2" creationId="{BEF4FE25-5AB7-4951-AFEE-899F6B2AE639}"/>
          </ac:picMkLst>
        </pc:picChg>
        <pc:picChg chg="mod">
          <ac:chgData name="Emeline Lacroix Coco" userId="f00264759c7c4a16" providerId="LiveId" clId="{191B6848-3FDA-45C5-BED8-F17267D131F9}" dt="2018-11-23T08:50:30.539" v="379" actId="1076"/>
          <ac:picMkLst>
            <pc:docMk/>
            <pc:sldMk cId="571367914" sldId="256"/>
            <ac:picMk id="9" creationId="{189546C8-9EB8-411F-9C03-E47EA5C1E0FC}"/>
          </ac:picMkLst>
        </pc:picChg>
        <pc:picChg chg="mod">
          <ac:chgData name="Emeline Lacroix Coco" userId="f00264759c7c4a16" providerId="LiveId" clId="{191B6848-3FDA-45C5-BED8-F17267D131F9}" dt="2018-11-23T08:50:36.335" v="380" actId="1076"/>
          <ac:picMkLst>
            <pc:docMk/>
            <pc:sldMk cId="571367914" sldId="256"/>
            <ac:picMk id="12" creationId="{7691ED9D-9370-4D1C-BAF8-1A2A85478CF5}"/>
          </ac:picMkLst>
        </pc:picChg>
        <pc:picChg chg="mod">
          <ac:chgData name="Emeline Lacroix Coco" userId="f00264759c7c4a16" providerId="LiveId" clId="{191B6848-3FDA-45C5-BED8-F17267D131F9}" dt="2018-11-23T08:50:30.539" v="379" actId="1076"/>
          <ac:picMkLst>
            <pc:docMk/>
            <pc:sldMk cId="571367914" sldId="256"/>
            <ac:picMk id="14" creationId="{5E3A1301-94E3-402E-B72D-86C8BB2630DF}"/>
          </ac:picMkLst>
        </pc:picChg>
        <pc:picChg chg="mod">
          <ac:chgData name="Emeline Lacroix Coco" userId="f00264759c7c4a16" providerId="LiveId" clId="{191B6848-3FDA-45C5-BED8-F17267D131F9}" dt="2018-11-23T08:51:24.579" v="384" actId="1076"/>
          <ac:picMkLst>
            <pc:docMk/>
            <pc:sldMk cId="571367914" sldId="256"/>
            <ac:picMk id="18" creationId="{ABD6BE67-AD2D-4983-A228-09FE224EBBE6}"/>
          </ac:picMkLst>
        </pc:pic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3" y="1"/>
            <a:ext cx="2945659" cy="498135"/>
          </a:xfrm>
          <a:prstGeom prst="rect">
            <a:avLst/>
          </a:prstGeom>
        </p:spPr>
        <p:txBody>
          <a:bodyPr vert="horz" lIns="88194" tIns="44098" rIns="88194" bIns="44098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50447" y="1"/>
            <a:ext cx="2945659" cy="498135"/>
          </a:xfrm>
          <a:prstGeom prst="rect">
            <a:avLst/>
          </a:prstGeom>
        </p:spPr>
        <p:txBody>
          <a:bodyPr vert="horz" lIns="88194" tIns="44098" rIns="88194" bIns="44098" rtlCol="0"/>
          <a:lstStyle>
            <a:lvl1pPr algn="r">
              <a:defRPr sz="1200"/>
            </a:lvl1pPr>
          </a:lstStyle>
          <a:p>
            <a:fld id="{E0A8A730-E4A7-43C7-8063-A90A2213BC7B}" type="datetimeFigureOut">
              <a:rPr lang="fr-FR" smtClean="0"/>
              <a:t>23/11/2018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3" y="9430091"/>
            <a:ext cx="2945659" cy="498134"/>
          </a:xfrm>
          <a:prstGeom prst="rect">
            <a:avLst/>
          </a:prstGeom>
        </p:spPr>
        <p:txBody>
          <a:bodyPr vert="horz" lIns="88194" tIns="44098" rIns="88194" bIns="44098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50447" y="9430091"/>
            <a:ext cx="2945659" cy="498134"/>
          </a:xfrm>
          <a:prstGeom prst="rect">
            <a:avLst/>
          </a:prstGeom>
        </p:spPr>
        <p:txBody>
          <a:bodyPr vert="horz" lIns="88194" tIns="44098" rIns="88194" bIns="44098" rtlCol="0" anchor="b"/>
          <a:lstStyle>
            <a:lvl1pPr algn="r">
              <a:defRPr sz="1200"/>
            </a:lvl1pPr>
          </a:lstStyle>
          <a:p>
            <a:fld id="{DBE570FA-09F6-4F8C-943C-CBDC6B192CB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98362126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7144107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28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140" algn="l" defTabSz="91428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280" algn="l" defTabSz="91428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420" algn="l" defTabSz="91428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560" algn="l" defTabSz="91428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700" algn="l" defTabSz="91428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2840" algn="l" defTabSz="91428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199980" algn="l" defTabSz="91428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120" algn="l" defTabSz="91428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944960" y="1708486"/>
            <a:ext cx="5669756" cy="3634458"/>
          </a:xfrm>
        </p:spPr>
        <p:txBody>
          <a:bodyPr anchor="b"/>
          <a:lstStyle>
            <a:lvl1pPr algn="ctr">
              <a:defRPr sz="3721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944960" y="5483102"/>
            <a:ext cx="5669756" cy="2520438"/>
          </a:xfrm>
        </p:spPr>
        <p:txBody>
          <a:bodyPr/>
          <a:lstStyle>
            <a:lvl1pPr marL="0" indent="0" algn="ctr">
              <a:buNone/>
              <a:defRPr sz="1488"/>
            </a:lvl1pPr>
            <a:lvl2pPr marL="283510" indent="0" algn="ctr">
              <a:buNone/>
              <a:defRPr sz="1240"/>
            </a:lvl2pPr>
            <a:lvl3pPr marL="567019" indent="0" algn="ctr">
              <a:buNone/>
              <a:defRPr sz="1116"/>
            </a:lvl3pPr>
            <a:lvl4pPr marL="850529" indent="0" algn="ctr">
              <a:buNone/>
              <a:defRPr sz="992"/>
            </a:lvl4pPr>
            <a:lvl5pPr marL="1134039" indent="0" algn="ctr">
              <a:buNone/>
              <a:defRPr sz="992"/>
            </a:lvl5pPr>
            <a:lvl6pPr marL="1417549" indent="0" algn="ctr">
              <a:buNone/>
              <a:defRPr sz="992"/>
            </a:lvl6pPr>
            <a:lvl7pPr marL="1701058" indent="0" algn="ctr">
              <a:buNone/>
              <a:defRPr sz="992"/>
            </a:lvl7pPr>
            <a:lvl8pPr marL="1984568" indent="0" algn="ctr">
              <a:buNone/>
              <a:defRPr sz="992"/>
            </a:lvl8pPr>
            <a:lvl9pPr marL="2268078" indent="0" algn="ctr">
              <a:buNone/>
              <a:defRPr sz="992"/>
            </a:lvl9pPr>
          </a:lstStyle>
          <a:p>
            <a:r>
              <a:rPr lang="fr-FR"/>
              <a:t>Modifier le style des sous-titres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0BD593-A670-401C-908E-F03804E75D05}" type="datetime1">
              <a:rPr lang="fr-FR" smtClean="0"/>
              <a:t>23/11/2018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D6FA59-1EA7-40DF-8345-A1AE65F4457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828727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B79DB0-E42E-48FC-A4BD-C34E9BC9B281}" type="datetime1">
              <a:rPr lang="fr-FR" smtClean="0"/>
              <a:t>23/11/2018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D6FA59-1EA7-40DF-8345-A1AE65F4457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363068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5409892" y="555801"/>
            <a:ext cx="1630055" cy="8846909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519728" y="555801"/>
            <a:ext cx="4795669" cy="8846909"/>
          </a:xfrm>
        </p:spPr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04C210-55BD-4595-B7FC-4A3961CBFAA0}" type="datetime1">
              <a:rPr lang="fr-FR" smtClean="0"/>
              <a:t>23/11/2018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D6FA59-1EA7-40DF-8345-A1AE65F4457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817309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6D41AE-5FF8-4E3B-BAE7-0F4B42525E8F}" type="datetime1">
              <a:rPr lang="fr-FR" smtClean="0"/>
              <a:t>23/11/2018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D6FA59-1EA7-40DF-8345-A1AE65F4457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588812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15790" y="2602602"/>
            <a:ext cx="6520220" cy="4342500"/>
          </a:xfrm>
        </p:spPr>
        <p:txBody>
          <a:bodyPr anchor="b"/>
          <a:lstStyle>
            <a:lvl1pPr>
              <a:defRPr sz="3721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515790" y="6986183"/>
            <a:ext cx="6520220" cy="2283618"/>
          </a:xfrm>
        </p:spPr>
        <p:txBody>
          <a:bodyPr/>
          <a:lstStyle>
            <a:lvl1pPr marL="0" indent="0">
              <a:buNone/>
              <a:defRPr sz="1488">
                <a:solidFill>
                  <a:schemeClr val="tx1">
                    <a:tint val="75000"/>
                  </a:schemeClr>
                </a:solidFill>
              </a:defRPr>
            </a:lvl1pPr>
            <a:lvl2pPr marL="283510" indent="0">
              <a:buNone/>
              <a:defRPr sz="1240">
                <a:solidFill>
                  <a:schemeClr val="tx1">
                    <a:tint val="75000"/>
                  </a:schemeClr>
                </a:solidFill>
              </a:defRPr>
            </a:lvl2pPr>
            <a:lvl3pPr marL="567019" indent="0">
              <a:buNone/>
              <a:defRPr sz="1116">
                <a:solidFill>
                  <a:schemeClr val="tx1">
                    <a:tint val="75000"/>
                  </a:schemeClr>
                </a:solidFill>
              </a:defRPr>
            </a:lvl3pPr>
            <a:lvl4pPr marL="850529" indent="0">
              <a:buNone/>
              <a:defRPr sz="992">
                <a:solidFill>
                  <a:schemeClr val="tx1">
                    <a:tint val="75000"/>
                  </a:schemeClr>
                </a:solidFill>
              </a:defRPr>
            </a:lvl4pPr>
            <a:lvl5pPr marL="1134039" indent="0">
              <a:buNone/>
              <a:defRPr sz="992">
                <a:solidFill>
                  <a:schemeClr val="tx1">
                    <a:tint val="75000"/>
                  </a:schemeClr>
                </a:solidFill>
              </a:defRPr>
            </a:lvl5pPr>
            <a:lvl6pPr marL="1417549" indent="0">
              <a:buNone/>
              <a:defRPr sz="992">
                <a:solidFill>
                  <a:schemeClr val="tx1">
                    <a:tint val="75000"/>
                  </a:schemeClr>
                </a:solidFill>
              </a:defRPr>
            </a:lvl6pPr>
            <a:lvl7pPr marL="1701058" indent="0">
              <a:buNone/>
              <a:defRPr sz="992">
                <a:solidFill>
                  <a:schemeClr val="tx1">
                    <a:tint val="75000"/>
                  </a:schemeClr>
                </a:solidFill>
              </a:defRPr>
            </a:lvl7pPr>
            <a:lvl8pPr marL="1984568" indent="0">
              <a:buNone/>
              <a:defRPr sz="992">
                <a:solidFill>
                  <a:schemeClr val="tx1">
                    <a:tint val="75000"/>
                  </a:schemeClr>
                </a:solidFill>
              </a:defRPr>
            </a:lvl8pPr>
            <a:lvl9pPr marL="2268078" indent="0">
              <a:buNone/>
              <a:defRPr sz="992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6C5FB4-E646-4754-BD20-90EC6859267E}" type="datetime1">
              <a:rPr lang="fr-FR" smtClean="0"/>
              <a:t>23/11/2018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D6FA59-1EA7-40DF-8345-A1AE65F4457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762804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519728" y="2779007"/>
            <a:ext cx="3212862" cy="6623703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3827085" y="2779007"/>
            <a:ext cx="3212862" cy="6623703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C2FE7D-ADB7-47A7-9B94-54975DAB129F}" type="datetime1">
              <a:rPr lang="fr-FR" smtClean="0"/>
              <a:t>23/11/2018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D6FA59-1EA7-40DF-8345-A1AE65F4457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601630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20712" y="555802"/>
            <a:ext cx="6520220" cy="2017801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520712" y="2559104"/>
            <a:ext cx="3198097" cy="1254177"/>
          </a:xfrm>
        </p:spPr>
        <p:txBody>
          <a:bodyPr anchor="b"/>
          <a:lstStyle>
            <a:lvl1pPr marL="0" indent="0">
              <a:buNone/>
              <a:defRPr sz="1488" b="1"/>
            </a:lvl1pPr>
            <a:lvl2pPr marL="283510" indent="0">
              <a:buNone/>
              <a:defRPr sz="1240" b="1"/>
            </a:lvl2pPr>
            <a:lvl3pPr marL="567019" indent="0">
              <a:buNone/>
              <a:defRPr sz="1116" b="1"/>
            </a:lvl3pPr>
            <a:lvl4pPr marL="850529" indent="0">
              <a:buNone/>
              <a:defRPr sz="992" b="1"/>
            </a:lvl4pPr>
            <a:lvl5pPr marL="1134039" indent="0">
              <a:buNone/>
              <a:defRPr sz="992" b="1"/>
            </a:lvl5pPr>
            <a:lvl6pPr marL="1417549" indent="0">
              <a:buNone/>
              <a:defRPr sz="992" b="1"/>
            </a:lvl6pPr>
            <a:lvl7pPr marL="1701058" indent="0">
              <a:buNone/>
              <a:defRPr sz="992" b="1"/>
            </a:lvl7pPr>
            <a:lvl8pPr marL="1984568" indent="0">
              <a:buNone/>
              <a:defRPr sz="992" b="1"/>
            </a:lvl8pPr>
            <a:lvl9pPr marL="2268078" indent="0">
              <a:buNone/>
              <a:defRPr sz="992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520712" y="3813281"/>
            <a:ext cx="3198097" cy="5608762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3827085" y="2559104"/>
            <a:ext cx="3213847" cy="1254177"/>
          </a:xfrm>
        </p:spPr>
        <p:txBody>
          <a:bodyPr anchor="b"/>
          <a:lstStyle>
            <a:lvl1pPr marL="0" indent="0">
              <a:buNone/>
              <a:defRPr sz="1488" b="1"/>
            </a:lvl1pPr>
            <a:lvl2pPr marL="283510" indent="0">
              <a:buNone/>
              <a:defRPr sz="1240" b="1"/>
            </a:lvl2pPr>
            <a:lvl3pPr marL="567019" indent="0">
              <a:buNone/>
              <a:defRPr sz="1116" b="1"/>
            </a:lvl3pPr>
            <a:lvl4pPr marL="850529" indent="0">
              <a:buNone/>
              <a:defRPr sz="992" b="1"/>
            </a:lvl4pPr>
            <a:lvl5pPr marL="1134039" indent="0">
              <a:buNone/>
              <a:defRPr sz="992" b="1"/>
            </a:lvl5pPr>
            <a:lvl6pPr marL="1417549" indent="0">
              <a:buNone/>
              <a:defRPr sz="992" b="1"/>
            </a:lvl6pPr>
            <a:lvl7pPr marL="1701058" indent="0">
              <a:buNone/>
              <a:defRPr sz="992" b="1"/>
            </a:lvl7pPr>
            <a:lvl8pPr marL="1984568" indent="0">
              <a:buNone/>
              <a:defRPr sz="992" b="1"/>
            </a:lvl8pPr>
            <a:lvl9pPr marL="2268078" indent="0">
              <a:buNone/>
              <a:defRPr sz="992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3827085" y="3813281"/>
            <a:ext cx="3213847" cy="5608762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9A2D13-B940-4C7A-925A-8E4D9F186D0C}" type="datetime1">
              <a:rPr lang="fr-FR" smtClean="0"/>
              <a:t>23/11/2018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D6FA59-1EA7-40DF-8345-A1AE65F4457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977724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C566DA-BC87-46B8-87E7-748ED1DB7738}" type="datetime1">
              <a:rPr lang="fr-FR" smtClean="0"/>
              <a:t>23/11/2018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D6FA59-1EA7-40DF-8345-A1AE65F4457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428511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C887A0-5969-4A4D-92AD-D91567E691BF}" type="datetime1">
              <a:rPr lang="fr-FR" smtClean="0"/>
              <a:t>23/11/2018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D6FA59-1EA7-40DF-8345-A1AE65F4457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75855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20712" y="695960"/>
            <a:ext cx="2438192" cy="2435860"/>
          </a:xfrm>
        </p:spPr>
        <p:txBody>
          <a:bodyPr anchor="b"/>
          <a:lstStyle>
            <a:lvl1pPr>
              <a:defRPr sz="1984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213847" y="1503081"/>
            <a:ext cx="3827085" cy="7418740"/>
          </a:xfrm>
        </p:spPr>
        <p:txBody>
          <a:bodyPr/>
          <a:lstStyle>
            <a:lvl1pPr>
              <a:defRPr sz="1984"/>
            </a:lvl1pPr>
            <a:lvl2pPr>
              <a:defRPr sz="1736"/>
            </a:lvl2pPr>
            <a:lvl3pPr>
              <a:defRPr sz="1488"/>
            </a:lvl3pPr>
            <a:lvl4pPr>
              <a:defRPr sz="1240"/>
            </a:lvl4pPr>
            <a:lvl5pPr>
              <a:defRPr sz="1240"/>
            </a:lvl5pPr>
            <a:lvl6pPr>
              <a:defRPr sz="1240"/>
            </a:lvl6pPr>
            <a:lvl7pPr>
              <a:defRPr sz="1240"/>
            </a:lvl7pPr>
            <a:lvl8pPr>
              <a:defRPr sz="1240"/>
            </a:lvl8pPr>
            <a:lvl9pPr>
              <a:defRPr sz="1240"/>
            </a:lvl9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520712" y="3131820"/>
            <a:ext cx="2438192" cy="5802084"/>
          </a:xfrm>
        </p:spPr>
        <p:txBody>
          <a:bodyPr/>
          <a:lstStyle>
            <a:lvl1pPr marL="0" indent="0">
              <a:buNone/>
              <a:defRPr sz="992"/>
            </a:lvl1pPr>
            <a:lvl2pPr marL="283510" indent="0">
              <a:buNone/>
              <a:defRPr sz="868"/>
            </a:lvl2pPr>
            <a:lvl3pPr marL="567019" indent="0">
              <a:buNone/>
              <a:defRPr sz="744"/>
            </a:lvl3pPr>
            <a:lvl4pPr marL="850529" indent="0">
              <a:buNone/>
              <a:defRPr sz="620"/>
            </a:lvl4pPr>
            <a:lvl5pPr marL="1134039" indent="0">
              <a:buNone/>
              <a:defRPr sz="620"/>
            </a:lvl5pPr>
            <a:lvl6pPr marL="1417549" indent="0">
              <a:buNone/>
              <a:defRPr sz="620"/>
            </a:lvl6pPr>
            <a:lvl7pPr marL="1701058" indent="0">
              <a:buNone/>
              <a:defRPr sz="620"/>
            </a:lvl7pPr>
            <a:lvl8pPr marL="1984568" indent="0">
              <a:buNone/>
              <a:defRPr sz="620"/>
            </a:lvl8pPr>
            <a:lvl9pPr marL="2268078" indent="0">
              <a:buNone/>
              <a:defRPr sz="62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5BE1E5-AC77-4900-A606-EEA18AC4EF18}" type="datetime1">
              <a:rPr lang="fr-FR" smtClean="0"/>
              <a:t>23/11/2018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D6FA59-1EA7-40DF-8345-A1AE65F4457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197383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20712" y="695960"/>
            <a:ext cx="2438192" cy="2435860"/>
          </a:xfrm>
        </p:spPr>
        <p:txBody>
          <a:bodyPr anchor="b"/>
          <a:lstStyle>
            <a:lvl1pPr>
              <a:defRPr sz="1984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3213847" y="1503081"/>
            <a:ext cx="3827085" cy="7418740"/>
          </a:xfrm>
        </p:spPr>
        <p:txBody>
          <a:bodyPr/>
          <a:lstStyle>
            <a:lvl1pPr marL="0" indent="0">
              <a:buNone/>
              <a:defRPr sz="1984"/>
            </a:lvl1pPr>
            <a:lvl2pPr marL="283510" indent="0">
              <a:buNone/>
              <a:defRPr sz="1736"/>
            </a:lvl2pPr>
            <a:lvl3pPr marL="567019" indent="0">
              <a:buNone/>
              <a:defRPr sz="1488"/>
            </a:lvl3pPr>
            <a:lvl4pPr marL="850529" indent="0">
              <a:buNone/>
              <a:defRPr sz="1240"/>
            </a:lvl4pPr>
            <a:lvl5pPr marL="1134039" indent="0">
              <a:buNone/>
              <a:defRPr sz="1240"/>
            </a:lvl5pPr>
            <a:lvl6pPr marL="1417549" indent="0">
              <a:buNone/>
              <a:defRPr sz="1240"/>
            </a:lvl6pPr>
            <a:lvl7pPr marL="1701058" indent="0">
              <a:buNone/>
              <a:defRPr sz="1240"/>
            </a:lvl7pPr>
            <a:lvl8pPr marL="1984568" indent="0">
              <a:buNone/>
              <a:defRPr sz="1240"/>
            </a:lvl8pPr>
            <a:lvl9pPr marL="2268078" indent="0">
              <a:buNone/>
              <a:defRPr sz="1240"/>
            </a:lvl9pPr>
          </a:lstStyle>
          <a:p>
            <a:r>
              <a:rPr lang="fr-FR"/>
              <a:t>Cliquez sur l'icône pour ajouter une image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520712" y="3131820"/>
            <a:ext cx="2438192" cy="5802084"/>
          </a:xfrm>
        </p:spPr>
        <p:txBody>
          <a:bodyPr/>
          <a:lstStyle>
            <a:lvl1pPr marL="0" indent="0">
              <a:buNone/>
              <a:defRPr sz="992"/>
            </a:lvl1pPr>
            <a:lvl2pPr marL="283510" indent="0">
              <a:buNone/>
              <a:defRPr sz="868"/>
            </a:lvl2pPr>
            <a:lvl3pPr marL="567019" indent="0">
              <a:buNone/>
              <a:defRPr sz="744"/>
            </a:lvl3pPr>
            <a:lvl4pPr marL="850529" indent="0">
              <a:buNone/>
              <a:defRPr sz="620"/>
            </a:lvl4pPr>
            <a:lvl5pPr marL="1134039" indent="0">
              <a:buNone/>
              <a:defRPr sz="620"/>
            </a:lvl5pPr>
            <a:lvl6pPr marL="1417549" indent="0">
              <a:buNone/>
              <a:defRPr sz="620"/>
            </a:lvl6pPr>
            <a:lvl7pPr marL="1701058" indent="0">
              <a:buNone/>
              <a:defRPr sz="620"/>
            </a:lvl7pPr>
            <a:lvl8pPr marL="1984568" indent="0">
              <a:buNone/>
              <a:defRPr sz="620"/>
            </a:lvl8pPr>
            <a:lvl9pPr marL="2268078" indent="0">
              <a:buNone/>
              <a:defRPr sz="62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669D5-FC3E-4BB1-B361-3356DD2E56ED}" type="datetime1">
              <a:rPr lang="fr-FR" smtClean="0"/>
              <a:t>23/11/2018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D6FA59-1EA7-40DF-8345-A1AE65F4457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345785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519728" y="555802"/>
            <a:ext cx="6520220" cy="20178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519728" y="2779007"/>
            <a:ext cx="6520220" cy="662370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519728" y="9675778"/>
            <a:ext cx="1700927" cy="5558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744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863D22-5920-4FB9-B68C-6C4FEBF1AF98}" type="datetime1">
              <a:rPr lang="fr-FR" smtClean="0"/>
              <a:t>23/11/2018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2504143" y="9675778"/>
            <a:ext cx="2551390" cy="5558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744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5339020" y="9675778"/>
            <a:ext cx="1700927" cy="5558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44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D6FA59-1EA7-40DF-8345-A1AE65F4457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940309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20" r:id="rId1"/>
    <p:sldLayoutId id="2147484021" r:id="rId2"/>
    <p:sldLayoutId id="2147484022" r:id="rId3"/>
    <p:sldLayoutId id="2147484023" r:id="rId4"/>
    <p:sldLayoutId id="2147484024" r:id="rId5"/>
    <p:sldLayoutId id="2147484025" r:id="rId6"/>
    <p:sldLayoutId id="2147484026" r:id="rId7"/>
    <p:sldLayoutId id="2147484027" r:id="rId8"/>
    <p:sldLayoutId id="2147484028" r:id="rId9"/>
    <p:sldLayoutId id="2147484029" r:id="rId10"/>
    <p:sldLayoutId id="2147484030" r:id="rId11"/>
  </p:sldLayoutIdLst>
  <p:hf sldNum="0" hdr="0" dt="0"/>
  <p:txStyles>
    <p:titleStyle>
      <a:lvl1pPr algn="l" defTabSz="567019" rtl="0" eaLnBrk="1" latinLnBrk="0" hangingPunct="1">
        <a:lnSpc>
          <a:spcPct val="90000"/>
        </a:lnSpc>
        <a:spcBef>
          <a:spcPct val="0"/>
        </a:spcBef>
        <a:buNone/>
        <a:defRPr sz="2728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41755" indent="-141755" algn="l" defTabSz="567019" rtl="0" eaLnBrk="1" latinLnBrk="0" hangingPunct="1">
        <a:lnSpc>
          <a:spcPct val="90000"/>
        </a:lnSpc>
        <a:spcBef>
          <a:spcPts val="620"/>
        </a:spcBef>
        <a:buFont typeface="Arial" panose="020B0604020202020204" pitchFamily="34" charset="0"/>
        <a:buChar char="•"/>
        <a:defRPr sz="1736" kern="1200">
          <a:solidFill>
            <a:schemeClr val="tx1"/>
          </a:solidFill>
          <a:latin typeface="+mn-lt"/>
          <a:ea typeface="+mn-ea"/>
          <a:cs typeface="+mn-cs"/>
        </a:defRPr>
      </a:lvl1pPr>
      <a:lvl2pPr marL="425265" indent="-141755" algn="l" defTabSz="567019" rtl="0" eaLnBrk="1" latinLnBrk="0" hangingPunct="1">
        <a:lnSpc>
          <a:spcPct val="90000"/>
        </a:lnSpc>
        <a:spcBef>
          <a:spcPts val="310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2pPr>
      <a:lvl3pPr marL="708774" indent="-141755" algn="l" defTabSz="567019" rtl="0" eaLnBrk="1" latinLnBrk="0" hangingPunct="1">
        <a:lnSpc>
          <a:spcPct val="90000"/>
        </a:lnSpc>
        <a:spcBef>
          <a:spcPts val="310"/>
        </a:spcBef>
        <a:buFont typeface="Arial" panose="020B0604020202020204" pitchFamily="34" charset="0"/>
        <a:buChar char="•"/>
        <a:defRPr sz="1240" kern="1200">
          <a:solidFill>
            <a:schemeClr val="tx1"/>
          </a:solidFill>
          <a:latin typeface="+mn-lt"/>
          <a:ea typeface="+mn-ea"/>
          <a:cs typeface="+mn-cs"/>
        </a:defRPr>
      </a:lvl3pPr>
      <a:lvl4pPr marL="992284" indent="-141755" algn="l" defTabSz="567019" rtl="0" eaLnBrk="1" latinLnBrk="0" hangingPunct="1">
        <a:lnSpc>
          <a:spcPct val="90000"/>
        </a:lnSpc>
        <a:spcBef>
          <a:spcPts val="310"/>
        </a:spcBef>
        <a:buFont typeface="Arial" panose="020B0604020202020204" pitchFamily="34" charset="0"/>
        <a:buChar char="•"/>
        <a:defRPr sz="1116" kern="1200">
          <a:solidFill>
            <a:schemeClr val="tx1"/>
          </a:solidFill>
          <a:latin typeface="+mn-lt"/>
          <a:ea typeface="+mn-ea"/>
          <a:cs typeface="+mn-cs"/>
        </a:defRPr>
      </a:lvl4pPr>
      <a:lvl5pPr marL="1275794" indent="-141755" algn="l" defTabSz="567019" rtl="0" eaLnBrk="1" latinLnBrk="0" hangingPunct="1">
        <a:lnSpc>
          <a:spcPct val="90000"/>
        </a:lnSpc>
        <a:spcBef>
          <a:spcPts val="310"/>
        </a:spcBef>
        <a:buFont typeface="Arial" panose="020B0604020202020204" pitchFamily="34" charset="0"/>
        <a:buChar char="•"/>
        <a:defRPr sz="1116" kern="1200">
          <a:solidFill>
            <a:schemeClr val="tx1"/>
          </a:solidFill>
          <a:latin typeface="+mn-lt"/>
          <a:ea typeface="+mn-ea"/>
          <a:cs typeface="+mn-cs"/>
        </a:defRPr>
      </a:lvl5pPr>
      <a:lvl6pPr marL="1559303" indent="-141755" algn="l" defTabSz="567019" rtl="0" eaLnBrk="1" latinLnBrk="0" hangingPunct="1">
        <a:lnSpc>
          <a:spcPct val="90000"/>
        </a:lnSpc>
        <a:spcBef>
          <a:spcPts val="310"/>
        </a:spcBef>
        <a:buFont typeface="Arial" panose="020B0604020202020204" pitchFamily="34" charset="0"/>
        <a:buChar char="•"/>
        <a:defRPr sz="1116" kern="1200">
          <a:solidFill>
            <a:schemeClr val="tx1"/>
          </a:solidFill>
          <a:latin typeface="+mn-lt"/>
          <a:ea typeface="+mn-ea"/>
          <a:cs typeface="+mn-cs"/>
        </a:defRPr>
      </a:lvl6pPr>
      <a:lvl7pPr marL="1842813" indent="-141755" algn="l" defTabSz="567019" rtl="0" eaLnBrk="1" latinLnBrk="0" hangingPunct="1">
        <a:lnSpc>
          <a:spcPct val="90000"/>
        </a:lnSpc>
        <a:spcBef>
          <a:spcPts val="310"/>
        </a:spcBef>
        <a:buFont typeface="Arial" panose="020B0604020202020204" pitchFamily="34" charset="0"/>
        <a:buChar char="•"/>
        <a:defRPr sz="1116" kern="1200">
          <a:solidFill>
            <a:schemeClr val="tx1"/>
          </a:solidFill>
          <a:latin typeface="+mn-lt"/>
          <a:ea typeface="+mn-ea"/>
          <a:cs typeface="+mn-cs"/>
        </a:defRPr>
      </a:lvl7pPr>
      <a:lvl8pPr marL="2126323" indent="-141755" algn="l" defTabSz="567019" rtl="0" eaLnBrk="1" latinLnBrk="0" hangingPunct="1">
        <a:lnSpc>
          <a:spcPct val="90000"/>
        </a:lnSpc>
        <a:spcBef>
          <a:spcPts val="310"/>
        </a:spcBef>
        <a:buFont typeface="Arial" panose="020B0604020202020204" pitchFamily="34" charset="0"/>
        <a:buChar char="•"/>
        <a:defRPr sz="1116" kern="1200">
          <a:solidFill>
            <a:schemeClr val="tx1"/>
          </a:solidFill>
          <a:latin typeface="+mn-lt"/>
          <a:ea typeface="+mn-ea"/>
          <a:cs typeface="+mn-cs"/>
        </a:defRPr>
      </a:lvl8pPr>
      <a:lvl9pPr marL="2409833" indent="-141755" algn="l" defTabSz="567019" rtl="0" eaLnBrk="1" latinLnBrk="0" hangingPunct="1">
        <a:lnSpc>
          <a:spcPct val="90000"/>
        </a:lnSpc>
        <a:spcBef>
          <a:spcPts val="310"/>
        </a:spcBef>
        <a:buFont typeface="Arial" panose="020B0604020202020204" pitchFamily="34" charset="0"/>
        <a:buChar char="•"/>
        <a:defRPr sz="1116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567019" rtl="0" eaLnBrk="1" latinLnBrk="0" hangingPunct="1">
        <a:defRPr sz="1116" kern="1200">
          <a:solidFill>
            <a:schemeClr val="tx1"/>
          </a:solidFill>
          <a:latin typeface="+mn-lt"/>
          <a:ea typeface="+mn-ea"/>
          <a:cs typeface="+mn-cs"/>
        </a:defRPr>
      </a:lvl1pPr>
      <a:lvl2pPr marL="283510" algn="l" defTabSz="567019" rtl="0" eaLnBrk="1" latinLnBrk="0" hangingPunct="1">
        <a:defRPr sz="1116" kern="1200">
          <a:solidFill>
            <a:schemeClr val="tx1"/>
          </a:solidFill>
          <a:latin typeface="+mn-lt"/>
          <a:ea typeface="+mn-ea"/>
          <a:cs typeface="+mn-cs"/>
        </a:defRPr>
      </a:lvl2pPr>
      <a:lvl3pPr marL="567019" algn="l" defTabSz="567019" rtl="0" eaLnBrk="1" latinLnBrk="0" hangingPunct="1">
        <a:defRPr sz="1116" kern="1200">
          <a:solidFill>
            <a:schemeClr val="tx1"/>
          </a:solidFill>
          <a:latin typeface="+mn-lt"/>
          <a:ea typeface="+mn-ea"/>
          <a:cs typeface="+mn-cs"/>
        </a:defRPr>
      </a:lvl3pPr>
      <a:lvl4pPr marL="850529" algn="l" defTabSz="567019" rtl="0" eaLnBrk="1" latinLnBrk="0" hangingPunct="1">
        <a:defRPr sz="1116" kern="1200">
          <a:solidFill>
            <a:schemeClr val="tx1"/>
          </a:solidFill>
          <a:latin typeface="+mn-lt"/>
          <a:ea typeface="+mn-ea"/>
          <a:cs typeface="+mn-cs"/>
        </a:defRPr>
      </a:lvl4pPr>
      <a:lvl5pPr marL="1134039" algn="l" defTabSz="567019" rtl="0" eaLnBrk="1" latinLnBrk="0" hangingPunct="1">
        <a:defRPr sz="1116" kern="1200">
          <a:solidFill>
            <a:schemeClr val="tx1"/>
          </a:solidFill>
          <a:latin typeface="+mn-lt"/>
          <a:ea typeface="+mn-ea"/>
          <a:cs typeface="+mn-cs"/>
        </a:defRPr>
      </a:lvl5pPr>
      <a:lvl6pPr marL="1417549" algn="l" defTabSz="567019" rtl="0" eaLnBrk="1" latinLnBrk="0" hangingPunct="1">
        <a:defRPr sz="1116" kern="1200">
          <a:solidFill>
            <a:schemeClr val="tx1"/>
          </a:solidFill>
          <a:latin typeface="+mn-lt"/>
          <a:ea typeface="+mn-ea"/>
          <a:cs typeface="+mn-cs"/>
        </a:defRPr>
      </a:lvl6pPr>
      <a:lvl7pPr marL="1701058" algn="l" defTabSz="567019" rtl="0" eaLnBrk="1" latinLnBrk="0" hangingPunct="1">
        <a:defRPr sz="1116" kern="1200">
          <a:solidFill>
            <a:schemeClr val="tx1"/>
          </a:solidFill>
          <a:latin typeface="+mn-lt"/>
          <a:ea typeface="+mn-ea"/>
          <a:cs typeface="+mn-cs"/>
        </a:defRPr>
      </a:lvl7pPr>
      <a:lvl8pPr marL="1984568" algn="l" defTabSz="567019" rtl="0" eaLnBrk="1" latinLnBrk="0" hangingPunct="1">
        <a:defRPr sz="1116" kern="1200">
          <a:solidFill>
            <a:schemeClr val="tx1"/>
          </a:solidFill>
          <a:latin typeface="+mn-lt"/>
          <a:ea typeface="+mn-ea"/>
          <a:cs typeface="+mn-cs"/>
        </a:defRPr>
      </a:lvl8pPr>
      <a:lvl9pPr marL="2268078" algn="l" defTabSz="567019" rtl="0" eaLnBrk="1" latinLnBrk="0" hangingPunct="1">
        <a:defRPr sz="1116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5.jpeg"/><Relationship Id="rId7" Type="http://schemas.openxmlformats.org/officeDocument/2006/relationships/image" Target="../media/image8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eg"/><Relationship Id="rId5" Type="http://schemas.microsoft.com/office/2007/relationships/hdphoto" Target="../media/hdphoto1.wdp"/><Relationship Id="rId4" Type="http://schemas.openxmlformats.org/officeDocument/2006/relationships/image" Target="../media/image6.png"/><Relationship Id="rId9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oneTexte 5">
            <a:extLst>
              <a:ext uri="{FF2B5EF4-FFF2-40B4-BE49-F238E27FC236}">
                <a16:creationId xmlns:a16="http://schemas.microsoft.com/office/drawing/2014/main" id="{6F8EC8BC-603B-46ED-B696-CF7A39553613}"/>
              </a:ext>
            </a:extLst>
          </p:cNvPr>
          <p:cNvSpPr txBox="1"/>
          <p:nvPr/>
        </p:nvSpPr>
        <p:spPr>
          <a:xfrm>
            <a:off x="85809" y="8297224"/>
            <a:ext cx="738775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b="1" dirty="0">
                <a:solidFill>
                  <a:schemeClr val="bg1"/>
                </a:solidFill>
              </a:rPr>
              <a:t>Mercedes-Benz Sprinter dédié aux métiers de l’eau</a:t>
            </a:r>
          </a:p>
          <a:p>
            <a:pPr algn="ctr"/>
            <a:endParaRPr lang="fr-FR" sz="2400" b="1" dirty="0">
              <a:solidFill>
                <a:schemeClr val="bg1"/>
              </a:solidFill>
            </a:endParaRPr>
          </a:p>
        </p:txBody>
      </p:sp>
      <p:pic>
        <p:nvPicPr>
          <p:cNvPr id="12" name="Image 11" descr="Une image contenant périphérique, jauge&#10;&#10;Description générée avec un niveau de confiance très élevé">
            <a:extLst>
              <a:ext uri="{FF2B5EF4-FFF2-40B4-BE49-F238E27FC236}">
                <a16:creationId xmlns:a16="http://schemas.microsoft.com/office/drawing/2014/main" id="{E5B202EF-43D7-47A6-BD8B-12148EA7F4E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3284" y="9369100"/>
            <a:ext cx="2641920" cy="925801"/>
          </a:xfrm>
          <a:prstGeom prst="rect">
            <a:avLst/>
          </a:prstGeom>
        </p:spPr>
      </p:pic>
      <p:sp>
        <p:nvSpPr>
          <p:cNvPr id="5" name="Parallélogramme 4">
            <a:extLst>
              <a:ext uri="{FF2B5EF4-FFF2-40B4-BE49-F238E27FC236}">
                <a16:creationId xmlns:a16="http://schemas.microsoft.com/office/drawing/2014/main" id="{7A799AD5-491B-412B-A75F-2D0227E8394E}"/>
              </a:ext>
            </a:extLst>
          </p:cNvPr>
          <p:cNvSpPr/>
          <p:nvPr/>
        </p:nvSpPr>
        <p:spPr>
          <a:xfrm>
            <a:off x="1957670" y="1455752"/>
            <a:ext cx="3644037" cy="439188"/>
          </a:xfrm>
          <a:prstGeom prst="parallelogram">
            <a:avLst/>
          </a:prstGeom>
          <a:solidFill>
            <a:srgbClr val="FF0000">
              <a:alpha val="80000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dirty="0"/>
              <a:t>www.aso-amenagement-utilitaire.com</a:t>
            </a:r>
          </a:p>
        </p:txBody>
      </p:sp>
      <p:pic>
        <p:nvPicPr>
          <p:cNvPr id="10" name="Image 9">
            <a:extLst>
              <a:ext uri="{FF2B5EF4-FFF2-40B4-BE49-F238E27FC236}">
                <a16:creationId xmlns:a16="http://schemas.microsoft.com/office/drawing/2014/main" id="{873935D5-1FB4-4804-8659-F7AEEC6E4A6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018" t="5511" r="29967" b="4945"/>
          <a:stretch/>
        </p:blipFill>
        <p:spPr>
          <a:xfrm>
            <a:off x="6355904" y="9313895"/>
            <a:ext cx="1057442" cy="1036213"/>
          </a:xfrm>
          <a:prstGeom prst="rect">
            <a:avLst/>
          </a:prstGeom>
        </p:spPr>
      </p:pic>
      <p:pic>
        <p:nvPicPr>
          <p:cNvPr id="4" name="Image 3">
            <a:extLst>
              <a:ext uri="{FF2B5EF4-FFF2-40B4-BE49-F238E27FC236}">
                <a16:creationId xmlns:a16="http://schemas.microsoft.com/office/drawing/2014/main" id="{61793C50-1292-4452-A266-A9D13DDBD55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2170711"/>
            <a:ext cx="7559675" cy="5669756"/>
          </a:xfrm>
          <a:prstGeom prst="rect">
            <a:avLst/>
          </a:prstGeom>
        </p:spPr>
      </p:pic>
      <p:sp>
        <p:nvSpPr>
          <p:cNvPr id="26" name="Parallélogramme 25">
            <a:extLst>
              <a:ext uri="{FF2B5EF4-FFF2-40B4-BE49-F238E27FC236}">
                <a16:creationId xmlns:a16="http://schemas.microsoft.com/office/drawing/2014/main" id="{80B1FC9A-8FFF-4C60-9B8A-7ED993B6792E}"/>
              </a:ext>
            </a:extLst>
          </p:cNvPr>
          <p:cNvSpPr/>
          <p:nvPr/>
        </p:nvSpPr>
        <p:spPr>
          <a:xfrm>
            <a:off x="0" y="7617397"/>
            <a:ext cx="388322" cy="515815"/>
          </a:xfrm>
          <a:prstGeom prst="parallelogram">
            <a:avLst/>
          </a:prstGeom>
          <a:solidFill>
            <a:srgbClr val="FF0000">
              <a:alpha val="75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rgbClr val="FF0000"/>
              </a:solidFill>
            </a:endParaRPr>
          </a:p>
        </p:txBody>
      </p:sp>
      <p:sp>
        <p:nvSpPr>
          <p:cNvPr id="27" name="Parallélogramme 26">
            <a:extLst>
              <a:ext uri="{FF2B5EF4-FFF2-40B4-BE49-F238E27FC236}">
                <a16:creationId xmlns:a16="http://schemas.microsoft.com/office/drawing/2014/main" id="{FB185607-4C8A-4415-95C1-0451682B9436}"/>
              </a:ext>
            </a:extLst>
          </p:cNvPr>
          <p:cNvSpPr/>
          <p:nvPr/>
        </p:nvSpPr>
        <p:spPr>
          <a:xfrm>
            <a:off x="479209" y="7624654"/>
            <a:ext cx="388322" cy="515815"/>
          </a:xfrm>
          <a:prstGeom prst="parallelogram">
            <a:avLst/>
          </a:prstGeom>
          <a:solidFill>
            <a:srgbClr val="FF0000">
              <a:alpha val="75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rgbClr val="FF0000"/>
              </a:solidFill>
            </a:endParaRPr>
          </a:p>
        </p:txBody>
      </p:sp>
      <p:sp>
        <p:nvSpPr>
          <p:cNvPr id="28" name="Parallélogramme 27">
            <a:extLst>
              <a:ext uri="{FF2B5EF4-FFF2-40B4-BE49-F238E27FC236}">
                <a16:creationId xmlns:a16="http://schemas.microsoft.com/office/drawing/2014/main" id="{7867450D-CEC0-4BF3-A1E6-4721986A8765}"/>
              </a:ext>
            </a:extLst>
          </p:cNvPr>
          <p:cNvSpPr/>
          <p:nvPr/>
        </p:nvSpPr>
        <p:spPr>
          <a:xfrm>
            <a:off x="955430" y="7638569"/>
            <a:ext cx="388322" cy="515815"/>
          </a:xfrm>
          <a:prstGeom prst="parallelogram">
            <a:avLst/>
          </a:prstGeom>
          <a:solidFill>
            <a:srgbClr val="FF0000">
              <a:alpha val="75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rgbClr val="FF0000"/>
              </a:solidFill>
            </a:endParaRPr>
          </a:p>
        </p:txBody>
      </p:sp>
      <p:sp>
        <p:nvSpPr>
          <p:cNvPr id="29" name="Parallélogramme 28">
            <a:extLst>
              <a:ext uri="{FF2B5EF4-FFF2-40B4-BE49-F238E27FC236}">
                <a16:creationId xmlns:a16="http://schemas.microsoft.com/office/drawing/2014/main" id="{11F10E0F-95EA-4C2C-A053-F7D4863B8C3F}"/>
              </a:ext>
            </a:extLst>
          </p:cNvPr>
          <p:cNvSpPr/>
          <p:nvPr/>
        </p:nvSpPr>
        <p:spPr>
          <a:xfrm>
            <a:off x="1431651" y="7638603"/>
            <a:ext cx="388322" cy="515815"/>
          </a:xfrm>
          <a:prstGeom prst="parallelogram">
            <a:avLst/>
          </a:prstGeom>
          <a:solidFill>
            <a:srgbClr val="FF0000">
              <a:alpha val="75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rgbClr val="FF0000"/>
              </a:solidFill>
            </a:endParaRPr>
          </a:p>
        </p:txBody>
      </p:sp>
      <p:sp>
        <p:nvSpPr>
          <p:cNvPr id="30" name="Parallélogramme 29">
            <a:extLst>
              <a:ext uri="{FF2B5EF4-FFF2-40B4-BE49-F238E27FC236}">
                <a16:creationId xmlns:a16="http://schemas.microsoft.com/office/drawing/2014/main" id="{347B31D3-F38F-4378-80D0-F9BBE965A0BD}"/>
              </a:ext>
            </a:extLst>
          </p:cNvPr>
          <p:cNvSpPr/>
          <p:nvPr/>
        </p:nvSpPr>
        <p:spPr>
          <a:xfrm>
            <a:off x="1907872" y="7638896"/>
            <a:ext cx="388322" cy="515815"/>
          </a:xfrm>
          <a:prstGeom prst="parallelogram">
            <a:avLst/>
          </a:prstGeom>
          <a:solidFill>
            <a:srgbClr val="FF0000">
              <a:alpha val="75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rgbClr val="FF0000"/>
              </a:solidFill>
            </a:endParaRPr>
          </a:p>
        </p:txBody>
      </p:sp>
      <p:sp>
        <p:nvSpPr>
          <p:cNvPr id="31" name="Parallélogramme 30">
            <a:extLst>
              <a:ext uri="{FF2B5EF4-FFF2-40B4-BE49-F238E27FC236}">
                <a16:creationId xmlns:a16="http://schemas.microsoft.com/office/drawing/2014/main" id="{1E241587-1BCC-41F9-BB0E-F031DE38E185}"/>
              </a:ext>
            </a:extLst>
          </p:cNvPr>
          <p:cNvSpPr/>
          <p:nvPr/>
        </p:nvSpPr>
        <p:spPr>
          <a:xfrm>
            <a:off x="2384093" y="7638568"/>
            <a:ext cx="388322" cy="515815"/>
          </a:xfrm>
          <a:prstGeom prst="parallelogram">
            <a:avLst/>
          </a:prstGeom>
          <a:solidFill>
            <a:srgbClr val="FF0000">
              <a:alpha val="75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rgbClr val="FF0000"/>
              </a:solidFill>
            </a:endParaRPr>
          </a:p>
        </p:txBody>
      </p:sp>
      <p:sp>
        <p:nvSpPr>
          <p:cNvPr id="49" name="Parallélogramme 48">
            <a:extLst>
              <a:ext uri="{FF2B5EF4-FFF2-40B4-BE49-F238E27FC236}">
                <a16:creationId xmlns:a16="http://schemas.microsoft.com/office/drawing/2014/main" id="{BA111DB0-5496-4155-AA81-EAFD3A26B51E}"/>
              </a:ext>
            </a:extLst>
          </p:cNvPr>
          <p:cNvSpPr/>
          <p:nvPr/>
        </p:nvSpPr>
        <p:spPr>
          <a:xfrm>
            <a:off x="2860314" y="7638568"/>
            <a:ext cx="388322" cy="515815"/>
          </a:xfrm>
          <a:prstGeom prst="parallelogram">
            <a:avLst/>
          </a:prstGeom>
          <a:solidFill>
            <a:srgbClr val="FF0000">
              <a:alpha val="75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rgbClr val="FF0000"/>
              </a:solidFill>
            </a:endParaRPr>
          </a:p>
        </p:txBody>
      </p:sp>
      <p:sp>
        <p:nvSpPr>
          <p:cNvPr id="50" name="Parallélogramme 49">
            <a:extLst>
              <a:ext uri="{FF2B5EF4-FFF2-40B4-BE49-F238E27FC236}">
                <a16:creationId xmlns:a16="http://schemas.microsoft.com/office/drawing/2014/main" id="{9839E418-8E5F-437B-9F3B-F4E5EDE44DC6}"/>
              </a:ext>
            </a:extLst>
          </p:cNvPr>
          <p:cNvSpPr/>
          <p:nvPr/>
        </p:nvSpPr>
        <p:spPr>
          <a:xfrm>
            <a:off x="3336535" y="7638567"/>
            <a:ext cx="388322" cy="515815"/>
          </a:xfrm>
          <a:prstGeom prst="parallelogram">
            <a:avLst/>
          </a:prstGeom>
          <a:solidFill>
            <a:srgbClr val="FF0000">
              <a:alpha val="75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rgbClr val="FF0000"/>
              </a:solidFill>
            </a:endParaRPr>
          </a:p>
        </p:txBody>
      </p:sp>
      <p:sp>
        <p:nvSpPr>
          <p:cNvPr id="51" name="Parallélogramme 50">
            <a:extLst>
              <a:ext uri="{FF2B5EF4-FFF2-40B4-BE49-F238E27FC236}">
                <a16:creationId xmlns:a16="http://schemas.microsoft.com/office/drawing/2014/main" id="{B673BCA9-C57E-4E8A-A9FB-7DB85B3E915D}"/>
              </a:ext>
            </a:extLst>
          </p:cNvPr>
          <p:cNvSpPr/>
          <p:nvPr/>
        </p:nvSpPr>
        <p:spPr>
          <a:xfrm>
            <a:off x="3812756" y="7638567"/>
            <a:ext cx="388322" cy="515815"/>
          </a:xfrm>
          <a:prstGeom prst="parallelogram">
            <a:avLst/>
          </a:prstGeom>
          <a:solidFill>
            <a:srgbClr val="FF0000">
              <a:alpha val="75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rgbClr val="FF0000"/>
              </a:solidFill>
            </a:endParaRPr>
          </a:p>
        </p:txBody>
      </p:sp>
      <p:sp>
        <p:nvSpPr>
          <p:cNvPr id="52" name="Parallélogramme 51">
            <a:extLst>
              <a:ext uri="{FF2B5EF4-FFF2-40B4-BE49-F238E27FC236}">
                <a16:creationId xmlns:a16="http://schemas.microsoft.com/office/drawing/2014/main" id="{5E3F1D2C-A677-4BFF-B3DA-190F91C1B8DA}"/>
              </a:ext>
            </a:extLst>
          </p:cNvPr>
          <p:cNvSpPr/>
          <p:nvPr/>
        </p:nvSpPr>
        <p:spPr>
          <a:xfrm>
            <a:off x="4288977" y="7638567"/>
            <a:ext cx="388322" cy="515815"/>
          </a:xfrm>
          <a:prstGeom prst="parallelogram">
            <a:avLst/>
          </a:prstGeom>
          <a:solidFill>
            <a:srgbClr val="FF0000">
              <a:alpha val="75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rgbClr val="FF0000"/>
              </a:solidFill>
            </a:endParaRPr>
          </a:p>
        </p:txBody>
      </p:sp>
      <p:sp>
        <p:nvSpPr>
          <p:cNvPr id="53" name="Parallélogramme 52">
            <a:extLst>
              <a:ext uri="{FF2B5EF4-FFF2-40B4-BE49-F238E27FC236}">
                <a16:creationId xmlns:a16="http://schemas.microsoft.com/office/drawing/2014/main" id="{7385B7A1-BD41-4771-82A4-254A4A1C932E}"/>
              </a:ext>
            </a:extLst>
          </p:cNvPr>
          <p:cNvSpPr/>
          <p:nvPr/>
        </p:nvSpPr>
        <p:spPr>
          <a:xfrm>
            <a:off x="4765198" y="7638567"/>
            <a:ext cx="388322" cy="515815"/>
          </a:xfrm>
          <a:prstGeom prst="parallelogram">
            <a:avLst/>
          </a:prstGeom>
          <a:solidFill>
            <a:srgbClr val="FF0000">
              <a:alpha val="75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rgbClr val="FF0000"/>
              </a:solidFill>
            </a:endParaRPr>
          </a:p>
        </p:txBody>
      </p:sp>
      <p:sp>
        <p:nvSpPr>
          <p:cNvPr id="54" name="Parallélogramme 53">
            <a:extLst>
              <a:ext uri="{FF2B5EF4-FFF2-40B4-BE49-F238E27FC236}">
                <a16:creationId xmlns:a16="http://schemas.microsoft.com/office/drawing/2014/main" id="{02B6251E-1852-4457-B322-98DD8A4D84D9}"/>
              </a:ext>
            </a:extLst>
          </p:cNvPr>
          <p:cNvSpPr/>
          <p:nvPr/>
        </p:nvSpPr>
        <p:spPr>
          <a:xfrm>
            <a:off x="5241419" y="7638566"/>
            <a:ext cx="388322" cy="515815"/>
          </a:xfrm>
          <a:prstGeom prst="parallelogram">
            <a:avLst/>
          </a:prstGeom>
          <a:solidFill>
            <a:srgbClr val="FF0000">
              <a:alpha val="75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rgbClr val="FF0000"/>
              </a:solidFill>
            </a:endParaRPr>
          </a:p>
        </p:txBody>
      </p:sp>
      <p:sp>
        <p:nvSpPr>
          <p:cNvPr id="55" name="Parallélogramme 54">
            <a:extLst>
              <a:ext uri="{FF2B5EF4-FFF2-40B4-BE49-F238E27FC236}">
                <a16:creationId xmlns:a16="http://schemas.microsoft.com/office/drawing/2014/main" id="{361A4CB2-B764-40C1-9173-DCA0A8D3F637}"/>
              </a:ext>
            </a:extLst>
          </p:cNvPr>
          <p:cNvSpPr/>
          <p:nvPr/>
        </p:nvSpPr>
        <p:spPr>
          <a:xfrm>
            <a:off x="5717640" y="7624654"/>
            <a:ext cx="388322" cy="515815"/>
          </a:xfrm>
          <a:prstGeom prst="parallelogram">
            <a:avLst/>
          </a:prstGeom>
          <a:solidFill>
            <a:srgbClr val="FF0000">
              <a:alpha val="75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rgbClr val="FF0000"/>
              </a:solidFill>
            </a:endParaRPr>
          </a:p>
        </p:txBody>
      </p:sp>
      <p:sp>
        <p:nvSpPr>
          <p:cNvPr id="56" name="Parallélogramme 55">
            <a:extLst>
              <a:ext uri="{FF2B5EF4-FFF2-40B4-BE49-F238E27FC236}">
                <a16:creationId xmlns:a16="http://schemas.microsoft.com/office/drawing/2014/main" id="{7F691E37-45C8-4E2C-A84E-4C8FE6C5000F}"/>
              </a:ext>
            </a:extLst>
          </p:cNvPr>
          <p:cNvSpPr/>
          <p:nvPr/>
        </p:nvSpPr>
        <p:spPr>
          <a:xfrm>
            <a:off x="6193861" y="7639702"/>
            <a:ext cx="388322" cy="515815"/>
          </a:xfrm>
          <a:prstGeom prst="parallelogram">
            <a:avLst/>
          </a:prstGeom>
          <a:solidFill>
            <a:srgbClr val="FF0000">
              <a:alpha val="75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rgbClr val="FF0000"/>
              </a:solidFill>
            </a:endParaRPr>
          </a:p>
        </p:txBody>
      </p:sp>
      <p:sp>
        <p:nvSpPr>
          <p:cNvPr id="57" name="Parallélogramme 56">
            <a:extLst>
              <a:ext uri="{FF2B5EF4-FFF2-40B4-BE49-F238E27FC236}">
                <a16:creationId xmlns:a16="http://schemas.microsoft.com/office/drawing/2014/main" id="{05FBEE68-6490-4832-B7C9-C39FA3205F54}"/>
              </a:ext>
            </a:extLst>
          </p:cNvPr>
          <p:cNvSpPr/>
          <p:nvPr/>
        </p:nvSpPr>
        <p:spPr>
          <a:xfrm>
            <a:off x="6670082" y="7662199"/>
            <a:ext cx="388322" cy="515815"/>
          </a:xfrm>
          <a:prstGeom prst="parallelogram">
            <a:avLst/>
          </a:prstGeom>
          <a:solidFill>
            <a:srgbClr val="FF0000">
              <a:alpha val="75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rgbClr val="FF0000"/>
              </a:solidFill>
            </a:endParaRPr>
          </a:p>
        </p:txBody>
      </p:sp>
      <p:sp>
        <p:nvSpPr>
          <p:cNvPr id="58" name="Parallélogramme 57">
            <a:extLst>
              <a:ext uri="{FF2B5EF4-FFF2-40B4-BE49-F238E27FC236}">
                <a16:creationId xmlns:a16="http://schemas.microsoft.com/office/drawing/2014/main" id="{B8F55968-A6E7-461E-88E3-CEB33BC2F0E6}"/>
              </a:ext>
            </a:extLst>
          </p:cNvPr>
          <p:cNvSpPr/>
          <p:nvPr/>
        </p:nvSpPr>
        <p:spPr>
          <a:xfrm>
            <a:off x="7140126" y="7662198"/>
            <a:ext cx="388322" cy="515815"/>
          </a:xfrm>
          <a:prstGeom prst="parallelogram">
            <a:avLst/>
          </a:prstGeom>
          <a:solidFill>
            <a:srgbClr val="FF0000">
              <a:alpha val="75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72933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/>
          <p:cNvSpPr txBox="1"/>
          <p:nvPr/>
        </p:nvSpPr>
        <p:spPr>
          <a:xfrm>
            <a:off x="222005" y="1252541"/>
            <a:ext cx="156324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600" b="1" dirty="0">
                <a:solidFill>
                  <a:schemeClr val="bg1"/>
                </a:solidFill>
              </a:rPr>
              <a:t>MAD EASYLOAD</a:t>
            </a:r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7794411E-948C-45E9-B690-D4BE210B8F65}"/>
              </a:ext>
            </a:extLst>
          </p:cNvPr>
          <p:cNvSpPr txBox="1"/>
          <p:nvPr/>
        </p:nvSpPr>
        <p:spPr>
          <a:xfrm rot="332782">
            <a:off x="3943922" y="5417114"/>
            <a:ext cx="777777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700" b="1" dirty="0">
                <a:solidFill>
                  <a:schemeClr val="bg1"/>
                </a:solidFill>
                <a:latin typeface="+mj-lt"/>
              </a:rPr>
              <a:t>Jusqu’à 500 kg !!</a:t>
            </a:r>
          </a:p>
        </p:txBody>
      </p:sp>
      <p:pic>
        <p:nvPicPr>
          <p:cNvPr id="2" name="Image 1">
            <a:extLst>
              <a:ext uri="{FF2B5EF4-FFF2-40B4-BE49-F238E27FC236}">
                <a16:creationId xmlns:a16="http://schemas.microsoft.com/office/drawing/2014/main" id="{BEF4FE25-5AB7-4951-AFEE-899F6B2AE63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66703"/>
          <a:stretch/>
        </p:blipFill>
        <p:spPr>
          <a:xfrm>
            <a:off x="0" y="0"/>
            <a:ext cx="1550283" cy="1443856"/>
          </a:xfrm>
          <a:prstGeom prst="rect">
            <a:avLst/>
          </a:prstGeom>
        </p:spPr>
      </p:pic>
      <p:sp>
        <p:nvSpPr>
          <p:cNvPr id="4" name="ZoneTexte 3">
            <a:extLst>
              <a:ext uri="{FF2B5EF4-FFF2-40B4-BE49-F238E27FC236}">
                <a16:creationId xmlns:a16="http://schemas.microsoft.com/office/drawing/2014/main" id="{3C9F309D-5973-4913-97F5-713258A9C2B8}"/>
              </a:ext>
            </a:extLst>
          </p:cNvPr>
          <p:cNvSpPr txBox="1"/>
          <p:nvPr/>
        </p:nvSpPr>
        <p:spPr>
          <a:xfrm>
            <a:off x="2356734" y="1458813"/>
            <a:ext cx="5186623" cy="88793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b="1" dirty="0">
                <a:solidFill>
                  <a:srgbClr val="0070C0"/>
                </a:solidFill>
                <a:latin typeface="+mj-lt"/>
              </a:rPr>
              <a:t>MERCEDES-BENZ SPRINTER , dédié aux métiers de l’eau, avec système de chargement intérieur pour descente en sous-sol </a:t>
            </a:r>
          </a:p>
          <a:p>
            <a:endParaRPr lang="fr-FR" sz="600" dirty="0">
              <a:solidFill>
                <a:schemeClr val="accent4">
                  <a:lumMod val="75000"/>
                </a:schemeClr>
              </a:solidFill>
              <a:latin typeface="+mj-lt"/>
            </a:endParaRPr>
          </a:p>
          <a:p>
            <a:endParaRPr lang="fr-FR" sz="100" dirty="0">
              <a:latin typeface="+mj-lt"/>
            </a:endParaRPr>
          </a:p>
          <a:p>
            <a:r>
              <a:rPr lang="fr-FR" sz="1100" dirty="0">
                <a:latin typeface="+mj-lt"/>
              </a:rPr>
              <a:t>Les missions : surveiller, entretenir et maintenir en état de fonctionnement le réseau d’assainissement, de distribution et de traitement de l’eau. </a:t>
            </a:r>
          </a:p>
          <a:p>
            <a:endParaRPr lang="fr-FR" sz="400" dirty="0">
              <a:latin typeface="+mj-lt"/>
            </a:endParaRPr>
          </a:p>
          <a:p>
            <a:r>
              <a:rPr lang="fr-FR" sz="1100" dirty="0">
                <a:latin typeface="+mj-lt"/>
              </a:rPr>
              <a:t>Le nouveau MERCEDES-BENZ SPRINTER dédié aux métiers de l’eau est équipé d’un atelier mobile et d’un système pouvant porter des charges. </a:t>
            </a:r>
          </a:p>
          <a:p>
            <a:endParaRPr lang="fr-FR" sz="400" dirty="0">
              <a:latin typeface="+mj-lt"/>
            </a:endParaRPr>
          </a:p>
          <a:p>
            <a:r>
              <a:rPr lang="fr-FR" sz="1100" dirty="0">
                <a:latin typeface="+mj-lt"/>
              </a:rPr>
              <a:t>Le bras télescopique du système de levage EASYLOAD, permet aux techniciens de porter jusqu’à 500KG de charges.</a:t>
            </a:r>
          </a:p>
          <a:p>
            <a:endParaRPr lang="fr-FR" sz="400" dirty="0">
              <a:latin typeface="+mj-lt"/>
            </a:endParaRPr>
          </a:p>
          <a:p>
            <a:r>
              <a:rPr lang="fr-FR" sz="1100" dirty="0">
                <a:latin typeface="+mj-lt"/>
              </a:rPr>
              <a:t>Ergonomique, simple à utiliser, ce système permet aux opérateurs de travailler dans de bonnes conditions et de manière sécurisée. </a:t>
            </a:r>
          </a:p>
          <a:p>
            <a:endParaRPr lang="fr-FR" sz="400" dirty="0">
              <a:latin typeface="+mj-lt"/>
            </a:endParaRPr>
          </a:p>
          <a:p>
            <a:r>
              <a:rPr lang="fr-FR" sz="1100" dirty="0">
                <a:latin typeface="+mj-lt"/>
              </a:rPr>
              <a:t>Le positionnement et la descente en sous sous-sol du gros matériel, outillage, caméra , pompe de relevage… sont facilités grâce à l’utilisation de la  télécommande. </a:t>
            </a:r>
          </a:p>
          <a:p>
            <a:endParaRPr lang="fr-FR" sz="400" dirty="0">
              <a:latin typeface="+mj-lt"/>
            </a:endParaRPr>
          </a:p>
          <a:p>
            <a:r>
              <a:rPr lang="fr-FR" sz="1100" dirty="0">
                <a:latin typeface="+mj-lt"/>
              </a:rPr>
              <a:t>La partie atelier du véhicule offre aux techniciens une position de travail confortable lors de l’entretien ou de la réparation des différents équipements.</a:t>
            </a:r>
          </a:p>
          <a:p>
            <a:endParaRPr lang="fr-FR" sz="400" dirty="0">
              <a:latin typeface="+mj-lt"/>
            </a:endParaRPr>
          </a:p>
          <a:p>
            <a:r>
              <a:rPr lang="fr-FR" sz="1100" dirty="0">
                <a:latin typeface="+mj-lt"/>
              </a:rPr>
              <a:t>Amélioration de la flexibilité et de la productivité du parc automobile grâce à l’autonomie que peut procurer ce véhicule avec un minimum de personnel.</a:t>
            </a:r>
          </a:p>
          <a:p>
            <a:endParaRPr lang="fr-FR" sz="500" dirty="0">
              <a:solidFill>
                <a:schemeClr val="accent4">
                  <a:lumMod val="75000"/>
                </a:schemeClr>
              </a:solidFill>
              <a:latin typeface="+mj-lt"/>
            </a:endParaRPr>
          </a:p>
          <a:p>
            <a:r>
              <a:rPr lang="fr-FR" sz="1200" dirty="0">
                <a:solidFill>
                  <a:schemeClr val="accent4">
                    <a:lumMod val="75000"/>
                  </a:schemeClr>
                </a:solidFill>
                <a:latin typeface="+mj-lt"/>
              </a:rPr>
              <a:t>SPECIFICATIONS TECHNIQUES DU SYSTÈME DE CHARGEMENT EASYLOAD</a:t>
            </a:r>
            <a:endParaRPr lang="fr-FR" sz="1200" dirty="0">
              <a:solidFill>
                <a:schemeClr val="accent4">
                  <a:lumMod val="75000"/>
                </a:schemeClr>
              </a:solidFill>
              <a:latin typeface="+mj-lt"/>
              <a:ea typeface="Times New Roman" panose="02020603050405020304" pitchFamily="18" charset="0"/>
            </a:endParaRPr>
          </a:p>
          <a:p>
            <a:pPr marL="350838" indent="-171450">
              <a:buFont typeface="Arial" panose="020B0604020202020204" pitchFamily="34" charset="0"/>
              <a:buChar char="•"/>
            </a:pPr>
            <a:r>
              <a:rPr lang="fr-FR" sz="1100" dirty="0">
                <a:latin typeface="+mj-lt"/>
              </a:rPr>
              <a:t>Système de levage et chargement autonome EASYLOAD 500 KG option « sous-sol ».</a:t>
            </a:r>
          </a:p>
          <a:p>
            <a:pPr marL="350838" indent="-171450">
              <a:buFont typeface="Arial" panose="020B0604020202020204" pitchFamily="34" charset="0"/>
              <a:buChar char="•"/>
            </a:pPr>
            <a:r>
              <a:rPr lang="fr-FR" sz="1100" dirty="0">
                <a:latin typeface="+mj-lt"/>
              </a:rPr>
              <a:t>Descente du crochet en sous-sol jusqu'à 20m.</a:t>
            </a:r>
          </a:p>
          <a:p>
            <a:pPr marL="357188" indent="-177800">
              <a:buFont typeface="Arial" panose="020B0604020202020204" pitchFamily="34" charset="0"/>
              <a:buChar char="•"/>
            </a:pPr>
            <a:r>
              <a:rPr lang="fr-FR" sz="1100" dirty="0">
                <a:latin typeface="+mj-lt"/>
              </a:rPr>
              <a:t>Déplacement latéral manuel du système dans le véhicule (utilisation et rangement en tout point dans la largeur du véhicule).</a:t>
            </a:r>
          </a:p>
          <a:p>
            <a:pPr marL="350838" indent="-171450">
              <a:buFont typeface="Arial" panose="020B0604020202020204" pitchFamily="34" charset="0"/>
              <a:buChar char="•"/>
            </a:pPr>
            <a:r>
              <a:rPr lang="fr-FR" sz="1100" dirty="0">
                <a:latin typeface="+mj-lt"/>
              </a:rPr>
              <a:t>Poutre télescopique avec treuil motorisé (branchement sur la batterie additionnelle du véhicule).</a:t>
            </a:r>
          </a:p>
          <a:p>
            <a:pPr marL="350838" indent="-171450">
              <a:buFont typeface="Arial" panose="020B0604020202020204" pitchFamily="34" charset="0"/>
              <a:buChar char="•"/>
            </a:pPr>
            <a:r>
              <a:rPr lang="fr-FR" sz="1100" dirty="0">
                <a:latin typeface="+mj-lt"/>
              </a:rPr>
              <a:t>Engin de levage, mise en service auprès d’un organisme agréé avec contrôle annuel.</a:t>
            </a:r>
          </a:p>
          <a:p>
            <a:pPr marL="350838" indent="-171450">
              <a:buFont typeface="Arial" panose="020B0604020202020204" pitchFamily="34" charset="0"/>
              <a:buChar char="•"/>
            </a:pPr>
            <a:r>
              <a:rPr lang="fr-FR" sz="1100" dirty="0">
                <a:latin typeface="+mj-lt"/>
              </a:rPr>
              <a:t>Homologation CE, NEN-EN-14492-2.</a:t>
            </a:r>
          </a:p>
          <a:p>
            <a:pPr marL="350838" indent="-171450">
              <a:buFont typeface="Arial" panose="020B0604020202020204" pitchFamily="34" charset="0"/>
              <a:buChar char="•"/>
            </a:pPr>
            <a:endParaRPr lang="fr-FR" sz="500" dirty="0">
              <a:highlight>
                <a:srgbClr val="FFFF00"/>
              </a:highlight>
              <a:latin typeface="+mj-lt"/>
            </a:endParaRPr>
          </a:p>
          <a:p>
            <a:r>
              <a:rPr lang="fr-FR" sz="1200" dirty="0">
                <a:solidFill>
                  <a:schemeClr val="accent4">
                    <a:lumMod val="75000"/>
                  </a:schemeClr>
                </a:solidFill>
                <a:latin typeface="+mj-lt"/>
              </a:rPr>
              <a:t>ATELIER MOBILE EMBARQUE </a:t>
            </a:r>
          </a:p>
          <a:p>
            <a:pPr marL="342900" indent="-171450">
              <a:buFont typeface="Arial" panose="020B0604020202020204" pitchFamily="34" charset="0"/>
              <a:buChar char="•"/>
            </a:pPr>
            <a:r>
              <a:rPr lang="fr-FR" sz="1100" dirty="0">
                <a:latin typeface="+mj-lt"/>
              </a:rPr>
              <a:t>Habillage complet en cp filmé brun clair 6,5 mm avec plancher cp 12 mm antidérapant et imputrescible.</a:t>
            </a:r>
          </a:p>
          <a:p>
            <a:pPr marL="342900" indent="-171450">
              <a:buFont typeface="Arial" panose="020B0604020202020204" pitchFamily="34" charset="0"/>
              <a:buChar char="•"/>
            </a:pPr>
            <a:r>
              <a:rPr lang="fr-FR" sz="1100" dirty="0">
                <a:latin typeface="+mj-lt"/>
              </a:rPr>
              <a:t>Meuble Métallique côté conducteur avec tiroirs, étagères et support de câbles  pour rangement de l’outillage et des pièces détachées.</a:t>
            </a:r>
          </a:p>
          <a:p>
            <a:pPr marL="342900" indent="-171450">
              <a:buFont typeface="Arial" panose="020B0604020202020204" pitchFamily="34" charset="0"/>
              <a:buChar char="•"/>
            </a:pPr>
            <a:r>
              <a:rPr lang="fr-FR" sz="1100" dirty="0">
                <a:latin typeface="+mj-lt"/>
              </a:rPr>
              <a:t>Meuble Métallique côté passager avec armoire et plan de travail éclairé.</a:t>
            </a:r>
          </a:p>
          <a:p>
            <a:pPr marL="342900" indent="-171450">
              <a:buFont typeface="Arial" panose="020B0604020202020204" pitchFamily="34" charset="0"/>
              <a:buChar char="•"/>
            </a:pPr>
            <a:r>
              <a:rPr lang="fr-FR" sz="1100" dirty="0">
                <a:latin typeface="+mj-lt"/>
              </a:rPr>
              <a:t>Espace de rangement pour le gros outillage avec rail d’arrimage universel.</a:t>
            </a:r>
          </a:p>
          <a:p>
            <a:pPr marL="342900" indent="-171450">
              <a:buFont typeface="Arial" panose="020B0604020202020204" pitchFamily="34" charset="0"/>
              <a:buChar char="•"/>
            </a:pPr>
            <a:r>
              <a:rPr lang="fr-FR" sz="1100" dirty="0">
                <a:latin typeface="+mj-lt"/>
              </a:rPr>
              <a:t>Paroi de séparation entre la cabine conducteur et la partie chargement. </a:t>
            </a:r>
          </a:p>
          <a:p>
            <a:endParaRPr lang="fr-FR" sz="500" dirty="0">
              <a:latin typeface="+mj-lt"/>
            </a:endParaRPr>
          </a:p>
          <a:p>
            <a:r>
              <a:rPr lang="fr-FR" sz="1200" dirty="0">
                <a:solidFill>
                  <a:schemeClr val="accent4">
                    <a:lumMod val="75000"/>
                  </a:schemeClr>
                </a:solidFill>
                <a:latin typeface="+mj-lt"/>
              </a:rPr>
              <a:t>SECURITE – VISIBILITE </a:t>
            </a:r>
          </a:p>
          <a:p>
            <a:pPr marL="350838" indent="-171450">
              <a:buFont typeface="Arial" panose="020B0604020202020204" pitchFamily="34" charset="0"/>
              <a:buChar char="•"/>
            </a:pPr>
            <a:r>
              <a:rPr lang="fr-FR" sz="1100" dirty="0">
                <a:latin typeface="+mj-lt"/>
              </a:rPr>
              <a:t>Barre aluminium à l’arrière sur toit comprenant un </a:t>
            </a:r>
            <a:r>
              <a:rPr lang="fr-FR" sz="1100" dirty="0" err="1">
                <a:latin typeface="+mj-lt"/>
              </a:rPr>
              <a:t>Triflash</a:t>
            </a:r>
            <a:r>
              <a:rPr lang="fr-FR" sz="1100" dirty="0">
                <a:latin typeface="+mj-lt"/>
              </a:rPr>
              <a:t> AK5 classe 2 à relevage électrique et 2 gyrophares LED orange à droite et à gauche. </a:t>
            </a:r>
          </a:p>
          <a:p>
            <a:pPr marL="357188"/>
            <a:r>
              <a:rPr lang="fr-FR" sz="1100" dirty="0">
                <a:latin typeface="+mj-lt"/>
              </a:rPr>
              <a:t>Mise en route de l’ensemble par bouton lumineux au tableau de bord.</a:t>
            </a:r>
          </a:p>
          <a:p>
            <a:pPr marL="350838" indent="-171450">
              <a:buFont typeface="Arial" panose="020B0604020202020204" pitchFamily="34" charset="0"/>
              <a:buChar char="•"/>
            </a:pPr>
            <a:r>
              <a:rPr lang="fr-FR" sz="1100" dirty="0">
                <a:latin typeface="+mj-lt"/>
              </a:rPr>
              <a:t>Bandes de signalisation réfléchissantes classe 2 sur l’avant, l’arrière et les côtés du véhicule. </a:t>
            </a:r>
          </a:p>
          <a:p>
            <a:pPr marL="350838" indent="-171450">
              <a:buFont typeface="Arial" panose="020B0604020202020204" pitchFamily="34" charset="0"/>
              <a:buChar char="•"/>
            </a:pPr>
            <a:r>
              <a:rPr lang="fr-FR" sz="1100" dirty="0">
                <a:latin typeface="+mj-lt"/>
              </a:rPr>
              <a:t>En option : serrure supplémentaire Mul T Lock 3 points sur portes arrières et 1 point sur porte latérale - Barillet anti percement - Clé securit identique aux portes arrière.</a:t>
            </a:r>
          </a:p>
          <a:p>
            <a:endParaRPr lang="fr-FR" sz="1100" dirty="0">
              <a:latin typeface="+mj-lt"/>
            </a:endParaRPr>
          </a:p>
          <a:p>
            <a:endParaRPr lang="fr-FR" sz="1100" dirty="0">
              <a:latin typeface="+mj-lt"/>
            </a:endParaRPr>
          </a:p>
          <a:p>
            <a:endParaRPr lang="fr-FR" sz="1100" dirty="0"/>
          </a:p>
        </p:txBody>
      </p:sp>
      <p:pic>
        <p:nvPicPr>
          <p:cNvPr id="9" name="Image 8" descr="Une image contenant voiture, camion, assis&#10;&#10;Description générée automatiquement">
            <a:extLst>
              <a:ext uri="{FF2B5EF4-FFF2-40B4-BE49-F238E27FC236}">
                <a16:creationId xmlns:a16="http://schemas.microsoft.com/office/drawing/2014/main" id="{189546C8-9EB8-411F-9C03-E47EA5C1E0F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8645" y="7550304"/>
            <a:ext cx="1179403" cy="1572538"/>
          </a:xfrm>
          <a:prstGeom prst="rect">
            <a:avLst/>
          </a:prstGeom>
        </p:spPr>
      </p:pic>
      <p:pic>
        <p:nvPicPr>
          <p:cNvPr id="12" name="Image 11" descr="Une image contenant voiture, intérieur, assis&#10;&#10;Description générée automatiquement">
            <a:extLst>
              <a:ext uri="{FF2B5EF4-FFF2-40B4-BE49-F238E27FC236}">
                <a16:creationId xmlns:a16="http://schemas.microsoft.com/office/drawing/2014/main" id="{7691ED9D-9370-4D1C-BAF8-1A2A85478CF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64" y="4170397"/>
            <a:ext cx="2380176" cy="3173568"/>
          </a:xfrm>
          <a:prstGeom prst="rect">
            <a:avLst/>
          </a:prstGeom>
        </p:spPr>
      </p:pic>
      <p:pic>
        <p:nvPicPr>
          <p:cNvPr id="14" name="Image 13" descr="Une image contenant intérieur, plancher, armoire&#10;&#10;Description générée automatiquement">
            <a:extLst>
              <a:ext uri="{FF2B5EF4-FFF2-40B4-BE49-F238E27FC236}">
                <a16:creationId xmlns:a16="http://schemas.microsoft.com/office/drawing/2014/main" id="{5E3A1301-94E3-402E-B72D-86C8BB2630D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83" y="7550304"/>
            <a:ext cx="1179403" cy="1572538"/>
          </a:xfrm>
          <a:prstGeom prst="rect">
            <a:avLst/>
          </a:prstGeom>
        </p:spPr>
      </p:pic>
      <p:pic>
        <p:nvPicPr>
          <p:cNvPr id="16" name="Image 15">
            <a:extLst>
              <a:ext uri="{FF2B5EF4-FFF2-40B4-BE49-F238E27FC236}">
                <a16:creationId xmlns:a16="http://schemas.microsoft.com/office/drawing/2014/main" id="{CA3DD76F-79BA-4CE4-A83A-162CF7D721F2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r="66794"/>
          <a:stretch/>
        </p:blipFill>
        <p:spPr>
          <a:xfrm>
            <a:off x="-7124" y="9298608"/>
            <a:ext cx="2380176" cy="1140792"/>
          </a:xfrm>
          <a:prstGeom prst="rect">
            <a:avLst/>
          </a:prstGeom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DE921453-E10F-4CB1-B576-80A58E0B30D4}"/>
              </a:ext>
            </a:extLst>
          </p:cNvPr>
          <p:cNvSpPr/>
          <p:nvPr/>
        </p:nvSpPr>
        <p:spPr>
          <a:xfrm>
            <a:off x="2472296" y="9676739"/>
            <a:ext cx="5087379" cy="762661"/>
          </a:xfrm>
          <a:prstGeom prst="rect">
            <a:avLst/>
          </a:prstGeom>
          <a:solidFill>
            <a:srgbClr val="1D32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fr-FR" sz="1200" dirty="0">
              <a:latin typeface="+mj-lt"/>
            </a:endParaRPr>
          </a:p>
          <a:p>
            <a:endParaRPr lang="fr-FR" sz="900" b="1" dirty="0">
              <a:latin typeface="+mj-lt"/>
            </a:endParaRPr>
          </a:p>
          <a:p>
            <a:r>
              <a:rPr lang="fr-FR" sz="900" b="1" dirty="0">
                <a:latin typeface="+mj-lt"/>
              </a:rPr>
              <a:t>LES ATELIERS DE SAINT-OUEN   - 10, mail Joliot Curie – 95310 Saint-Ouen l’Aumône</a:t>
            </a:r>
          </a:p>
          <a:p>
            <a:r>
              <a:rPr lang="fr-FR" sz="900" dirty="0">
                <a:latin typeface="+mj-lt"/>
              </a:rPr>
              <a:t>tel : 01 34 48 87 34 – mail : </a:t>
            </a:r>
            <a:r>
              <a:rPr lang="fr-FR" sz="900" dirty="0">
                <a:solidFill>
                  <a:schemeClr val="bg1"/>
                </a:solidFill>
                <a:latin typeface="+mj-lt"/>
              </a:rPr>
              <a:t>adsoidf@gmail.com</a:t>
            </a:r>
          </a:p>
          <a:p>
            <a:r>
              <a:rPr lang="fr-FR" sz="900" b="1" dirty="0">
                <a:solidFill>
                  <a:schemeClr val="bg1"/>
                </a:solidFill>
                <a:latin typeface="+mj-lt"/>
              </a:rPr>
              <a:t>www.aso-amenagement-utiitaire.com</a:t>
            </a:r>
          </a:p>
          <a:p>
            <a:r>
              <a:rPr lang="fr-FR" sz="900" dirty="0">
                <a:solidFill>
                  <a:schemeClr val="bg1"/>
                </a:solidFill>
                <a:latin typeface="+mj-lt"/>
              </a:rPr>
              <a:t>Certification UTAC N° VUL /18.095020 – PL/18.095021</a:t>
            </a:r>
          </a:p>
          <a:p>
            <a:r>
              <a:rPr lang="fr-FR" sz="800" dirty="0">
                <a:solidFill>
                  <a:schemeClr val="bg1"/>
                </a:solidFill>
                <a:latin typeface="+mj-lt"/>
              </a:rPr>
              <a:t>N° de SIRET : 481 818 433 00015</a:t>
            </a:r>
          </a:p>
          <a:p>
            <a:pPr algn="ctr"/>
            <a:endParaRPr lang="fr-FR" dirty="0"/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2770D224-3557-4530-9B5A-A963A9512381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446876" y="9995644"/>
            <a:ext cx="1112799" cy="443754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F820579D-7925-4E1D-96D8-F17C85657A5A}"/>
              </a:ext>
            </a:extLst>
          </p:cNvPr>
          <p:cNvSpPr/>
          <p:nvPr/>
        </p:nvSpPr>
        <p:spPr>
          <a:xfrm>
            <a:off x="1550283" y="-1"/>
            <a:ext cx="6009392" cy="1443856"/>
          </a:xfrm>
          <a:prstGeom prst="rect">
            <a:avLst/>
          </a:prstGeom>
          <a:solidFill>
            <a:srgbClr val="DDDDD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200" b="1" dirty="0">
              <a:solidFill>
                <a:srgbClr val="0275A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fr-FR" sz="1200" b="1" dirty="0">
                <a:solidFill>
                  <a:srgbClr val="0275A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AMENAGEMENT D’UTILITAIRES</a:t>
            </a:r>
          </a:p>
          <a:p>
            <a:pPr algn="ctr"/>
            <a:r>
              <a:rPr lang="fr-FR" sz="1200" b="1" dirty="0">
                <a:solidFill>
                  <a:srgbClr val="0275A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ET DE FOURGONS DEPUIS 2005</a:t>
            </a:r>
          </a:p>
          <a:p>
            <a:pPr algn="ctr"/>
            <a:endParaRPr lang="fr-FR" sz="500" dirty="0">
              <a:solidFill>
                <a:srgbClr val="9D9EA0"/>
              </a:solidFill>
              <a:latin typeface="+mj-lt"/>
            </a:endParaRPr>
          </a:p>
          <a:p>
            <a:pPr algn="just"/>
            <a:r>
              <a:rPr lang="fr-FR" sz="1000" dirty="0">
                <a:solidFill>
                  <a:srgbClr val="4E4C4E"/>
                </a:solidFill>
                <a:latin typeface="+mj-lt"/>
              </a:rPr>
              <a:t>Spécialistes de l’aménagement et de la transformation sur mesure de véhicules utilitaires, les Ateliers de Saint-Ouen réalisent sur base de Mercedes-Benz CITAN, CLASSE X, VITO, SPRINTER, tous types d’aménagements intérieurs et extérieurs (habillage bois, étagères, galerie, pupitre) et carrosserie industrielle (benne, caisse grand volume, plateau, hayon et cabine approfondie). </a:t>
            </a:r>
          </a:p>
          <a:p>
            <a:pPr algn="just"/>
            <a:endParaRPr lang="fr-FR" sz="1100" dirty="0">
              <a:solidFill>
                <a:srgbClr val="4E4C4E"/>
              </a:solidFill>
              <a:latin typeface="+mj-lt"/>
            </a:endParaRPr>
          </a:p>
          <a:p>
            <a:pPr algn="ctr"/>
            <a:endParaRPr lang="fr-FR" sz="1100" dirty="0">
              <a:solidFill>
                <a:srgbClr val="4E4C4E"/>
              </a:solidFill>
              <a:latin typeface="+mj-lt"/>
            </a:endParaRPr>
          </a:p>
          <a:p>
            <a:pPr algn="ctr"/>
            <a:endParaRPr lang="fr-FR" sz="1100" dirty="0">
              <a:solidFill>
                <a:srgbClr val="4E4C4E"/>
              </a:solidFill>
              <a:latin typeface="+mj-lt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80B3D662-DEA9-4150-A977-4BBD85708F6C}"/>
              </a:ext>
            </a:extLst>
          </p:cNvPr>
          <p:cNvSpPr/>
          <p:nvPr/>
        </p:nvSpPr>
        <p:spPr>
          <a:xfrm>
            <a:off x="4123031" y="1123859"/>
            <a:ext cx="3436644" cy="319996"/>
          </a:xfrm>
          <a:prstGeom prst="rect">
            <a:avLst/>
          </a:prstGeom>
          <a:solidFill>
            <a:srgbClr val="B3978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dirty="0"/>
              <a:t>Retrouvez nos réalisations sur notre site</a:t>
            </a:r>
          </a:p>
          <a:p>
            <a:pPr algn="ctr"/>
            <a:r>
              <a:rPr lang="fr-FR" sz="1200" dirty="0"/>
              <a:t>www.aso-amenagement-utilitaire.com</a:t>
            </a:r>
          </a:p>
        </p:txBody>
      </p:sp>
      <p:pic>
        <p:nvPicPr>
          <p:cNvPr id="18" name="Image 17" descr="Une image contenant camion, transport, voiture, extérieur&#10;&#10;Description générée automatiquement">
            <a:extLst>
              <a:ext uri="{FF2B5EF4-FFF2-40B4-BE49-F238E27FC236}">
                <a16:creationId xmlns:a16="http://schemas.microsoft.com/office/drawing/2014/main" id="{ABD6BE67-AD2D-4983-A228-09FE224EBBE6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230" t="27287" r="26480" b="4220"/>
          <a:stretch/>
        </p:blipFill>
        <p:spPr>
          <a:xfrm>
            <a:off x="24064" y="1708214"/>
            <a:ext cx="2373984" cy="22558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1367914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ADSO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hème ADSO" id="{768DF044-ADDC-47EE-93A4-316C1EAE99D7}" vid="{87CA5DE0-B32F-453A-9EA8-2CE3CEB58627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Thème ADSO</Template>
  <TotalTime>1962</TotalTime>
  <Words>355</Words>
  <Application>Microsoft Office PowerPoint</Application>
  <PresentationFormat>Personnalisé</PresentationFormat>
  <Paragraphs>57</Paragraphs>
  <Slides>2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</vt:i4>
      </vt:variant>
    </vt:vector>
  </HeadingPairs>
  <TitlesOfParts>
    <vt:vector size="7" baseType="lpstr">
      <vt:lpstr>Arial</vt:lpstr>
      <vt:lpstr>Calibri</vt:lpstr>
      <vt:lpstr>Calibri Light</vt:lpstr>
      <vt:lpstr>Times New Roman</vt:lpstr>
      <vt:lpstr>Thème ADSO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Jonathan Helleboid</dc:creator>
  <cp:lastModifiedBy>Emeline Lacroix Coco</cp:lastModifiedBy>
  <cp:revision>172</cp:revision>
  <cp:lastPrinted>2018-11-22T09:22:31Z</cp:lastPrinted>
  <dcterms:created xsi:type="dcterms:W3CDTF">2017-01-24T15:42:04Z</dcterms:created>
  <dcterms:modified xsi:type="dcterms:W3CDTF">2018-11-23T10:30:20Z</dcterms:modified>
</cp:coreProperties>
</file>